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0" r:id="rId5"/>
    <p:sldMasterId id="2147483707" r:id="rId6"/>
  </p:sldMasterIdLst>
  <p:notesMasterIdLst>
    <p:notesMasterId r:id="rId16"/>
  </p:notesMasterIdLst>
  <p:handoutMasterIdLst>
    <p:handoutMasterId r:id="rId17"/>
  </p:handoutMasterIdLst>
  <p:sldIdLst>
    <p:sldId id="310" r:id="rId7"/>
    <p:sldId id="309" r:id="rId8"/>
    <p:sldId id="311" r:id="rId9"/>
    <p:sldId id="312" r:id="rId10"/>
    <p:sldId id="313" r:id="rId11"/>
    <p:sldId id="316" r:id="rId12"/>
    <p:sldId id="317" r:id="rId13"/>
    <p:sldId id="319" r:id="rId14"/>
    <p:sldId id="31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00"/>
    <a:srgbClr val="FFFF00"/>
    <a:srgbClr val="F1F2F2"/>
    <a:srgbClr val="AAAAAA"/>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18557-A708-BB4C-BDBE-7183D1358208}" v="553" dt="2021-02-02T14:54:20.307"/>
    <p1510:client id="{C04EEB3B-7F55-814A-8CC2-2C62EE4CA562}" v="101" dt="2021-02-03T11:40:44.800"/>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9"/>
    <p:restoredTop sz="96327"/>
  </p:normalViewPr>
  <p:slideViewPr>
    <p:cSldViewPr snapToGrid="0" snapToObjects="1" showGuides="1">
      <p:cViewPr varScale="1">
        <p:scale>
          <a:sx n="83" d="100"/>
          <a:sy n="83" d="100"/>
        </p:scale>
        <p:origin x="108" y="6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Arial" panose="020B0604020202020204" pitchFamily="34" charset="0"/>
                <a:ea typeface="Inter" panose="020B0502030000000004" pitchFamily="34" charset="0"/>
                <a:cs typeface="Arial" panose="020B0604020202020204" pitchFamily="34" charset="0"/>
              </a:defRPr>
            </a:pPr>
            <a:r>
              <a:rPr lang="en-US" sz="1500" b="1" i="0" dirty="0">
                <a:solidFill>
                  <a:schemeClr val="bg1"/>
                </a:solidFill>
                <a:latin typeface="Arial" panose="020B0604020202020204" pitchFamily="34" charset="0"/>
                <a:ea typeface="Inter" panose="020B0502030000000004" pitchFamily="34" charset="0"/>
                <a:cs typeface="Arial" panose="020B0604020202020204" pitchFamily="34" charset="0"/>
              </a:rPr>
              <a:t>CHART TITLE</a:t>
            </a:r>
          </a:p>
        </c:rich>
      </c:tx>
      <c:layout>
        <c:manualLayout>
          <c:xMode val="edge"/>
          <c:yMode val="edge"/>
          <c:x val="0.4125591670014578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Arial" panose="020B0604020202020204" pitchFamily="34" charset="0"/>
              <a:ea typeface="Inter" panose="020B0502030000000004" pitchFamily="34" charset="0"/>
              <a:cs typeface="Arial" panose="020B0604020202020204" pitchFamily="34" charset="0"/>
            </a:defRPr>
          </a:pPr>
          <a:endParaRPr lang="lt-LT"/>
        </a:p>
      </c:txPr>
    </c:title>
    <c:autoTitleDeleted val="0"/>
    <c:plotArea>
      <c:layout/>
      <c:barChart>
        <c:barDir val="col"/>
        <c:grouping val="clustered"/>
        <c:varyColors val="0"/>
        <c:ser>
          <c:idx val="0"/>
          <c:order val="0"/>
          <c:tx>
            <c:strRef>
              <c:f>Sheet1!$B$1</c:f>
              <c:strCache>
                <c:ptCount val="1"/>
                <c:pt idx="0">
                  <c:v>Series 1</c:v>
                </c:pt>
              </c:strCache>
            </c:strRef>
          </c:tx>
          <c:spPr>
            <a:solidFill>
              <a:srgbClr val="F9F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91-AE4B-807D-BE6F3C84C5E9}"/>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91-AE4B-807D-BE6F3C84C5E9}"/>
            </c:ext>
          </c:extLst>
        </c:ser>
        <c:ser>
          <c:idx val="2"/>
          <c:order val="2"/>
          <c:tx>
            <c:strRef>
              <c:f>Sheet1!$D$1</c:f>
              <c:strCache>
                <c:ptCount val="1"/>
                <c:pt idx="0">
                  <c:v>Series 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91-AE4B-807D-BE6F3C84C5E9}"/>
            </c:ext>
          </c:extLst>
        </c:ser>
        <c:dLbls>
          <c:dLblPos val="outEnd"/>
          <c:showLegendKey val="0"/>
          <c:showVal val="1"/>
          <c:showCatName val="0"/>
          <c:showSerName val="0"/>
          <c:showPercent val="0"/>
          <c:showBubbleSize val="0"/>
        </c:dLbls>
        <c:gapWidth val="219"/>
        <c:overlap val="-27"/>
        <c:axId val="1154763968"/>
        <c:axId val="571192768"/>
      </c:barChart>
      <c:catAx>
        <c:axId val="11547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crossAx val="571192768"/>
        <c:crosses val="autoZero"/>
        <c:auto val="1"/>
        <c:lblAlgn val="ctr"/>
        <c:lblOffset val="100"/>
        <c:noMultiLvlLbl val="0"/>
      </c:catAx>
      <c:valAx>
        <c:axId val="571192768"/>
        <c:scaling>
          <c:orientation val="minMax"/>
        </c:scaling>
        <c:delete val="0"/>
        <c:axPos val="l"/>
        <c:majorGridlines>
          <c:spPr>
            <a:ln w="12700" cap="flat" cmpd="sng" algn="ctr">
              <a:solidFill>
                <a:srgbClr val="E6E6E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crossAx val="1154763968"/>
        <c:crosses val="autoZero"/>
        <c:crossBetween val="between"/>
      </c:valAx>
      <c:spPr>
        <a:noFill/>
        <a:ln>
          <a:noFill/>
        </a:ln>
        <a:effectLst/>
      </c:spPr>
    </c:plotArea>
    <c:legend>
      <c:legendPos val="b"/>
      <c:layout>
        <c:manualLayout>
          <c:xMode val="edge"/>
          <c:yMode val="edge"/>
          <c:x val="0.29552552523746062"/>
          <c:y val="0.93412845896881036"/>
          <c:w val="0.40894878693928838"/>
          <c:h val="6.58715410311895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r>
              <a:rPr lang="en-US" sz="1500" b="1" i="0" dirty="0">
                <a:solidFill>
                  <a:schemeClr val="bg1"/>
                </a:solidFill>
                <a:latin typeface="Arial" panose="020B0604020202020204" pitchFamily="34" charset="0"/>
                <a:ea typeface="Inter" panose="020B0502030000000004" pitchFamily="34" charset="0"/>
                <a:cs typeface="Arial" panose="020B0604020202020204" pitchFamily="34" charset="0"/>
              </a:rPr>
              <a:t>SALES</a:t>
            </a:r>
          </a:p>
        </c:rich>
      </c:tx>
      <c:layout>
        <c:manualLayout>
          <c:xMode val="edge"/>
          <c:yMode val="edge"/>
          <c:x val="0.4031579225872410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endParaRPr lang="lt-LT"/>
        </a:p>
      </c:txPr>
    </c:title>
    <c:autoTitleDeleted val="0"/>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rgbClr val="FFFF00"/>
              </a:solidFill>
              <a:ln w="25400">
                <a:solidFill>
                  <a:schemeClr val="bg1"/>
                </a:solidFill>
              </a:ln>
              <a:effectLst/>
            </c:spPr>
            <c:extLst>
              <c:ext xmlns:c16="http://schemas.microsoft.com/office/drawing/2014/chart" uri="{C3380CC4-5D6E-409C-BE32-E72D297353CC}">
                <c16:uniqueId val="{00000001-69CE-8343-B148-C1B52C7EBAFE}"/>
              </c:ext>
            </c:extLst>
          </c:dPt>
          <c:dPt>
            <c:idx val="1"/>
            <c:bubble3D val="0"/>
            <c:spPr>
              <a:solidFill>
                <a:schemeClr val="bg1">
                  <a:lumMod val="75000"/>
                </a:schemeClr>
              </a:solidFill>
              <a:ln w="25400">
                <a:solidFill>
                  <a:schemeClr val="bg1"/>
                </a:solidFill>
              </a:ln>
              <a:effectLst/>
            </c:spPr>
            <c:extLst>
              <c:ext xmlns:c16="http://schemas.microsoft.com/office/drawing/2014/chart" uri="{C3380CC4-5D6E-409C-BE32-E72D297353CC}">
                <c16:uniqueId val="{00000003-69CE-8343-B148-C1B52C7EBAFE}"/>
              </c:ext>
            </c:extLst>
          </c:dPt>
          <c:dPt>
            <c:idx val="2"/>
            <c:bubble3D val="0"/>
            <c:spPr>
              <a:solidFill>
                <a:schemeClr val="tx1">
                  <a:lumMod val="50000"/>
                  <a:lumOff val="50000"/>
                </a:schemeClr>
              </a:solidFill>
              <a:ln w="25400">
                <a:solidFill>
                  <a:schemeClr val="bg1"/>
                </a:solidFill>
              </a:ln>
              <a:effectLst/>
            </c:spPr>
            <c:extLst>
              <c:ext xmlns:c16="http://schemas.microsoft.com/office/drawing/2014/chart" uri="{C3380CC4-5D6E-409C-BE32-E72D297353CC}">
                <c16:uniqueId val="{00000005-69CE-8343-B148-C1B52C7EBAFE}"/>
              </c:ext>
            </c:extLst>
          </c:dPt>
          <c:dPt>
            <c:idx val="3"/>
            <c:bubble3D val="0"/>
            <c:spPr>
              <a:solidFill>
                <a:schemeClr val="bg2"/>
              </a:solidFill>
              <a:ln w="25400">
                <a:solidFill>
                  <a:schemeClr val="bg1"/>
                </a:solidFill>
              </a:ln>
              <a:effectLst/>
            </c:spPr>
            <c:extLst>
              <c:ext xmlns:c16="http://schemas.microsoft.com/office/drawing/2014/chart" uri="{C3380CC4-5D6E-409C-BE32-E72D297353CC}">
                <c16:uniqueId val="{00000007-69CE-8343-B148-C1B52C7EBAF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65</c:v>
                </c:pt>
                <c:pt idx="3">
                  <c:v>1.2</c:v>
                </c:pt>
              </c:numCache>
            </c:numRef>
          </c:val>
          <c:extLst>
            <c:ext xmlns:c16="http://schemas.microsoft.com/office/drawing/2014/chart" uri="{C3380CC4-5D6E-409C-BE32-E72D297353CC}">
              <c16:uniqueId val="{00000008-69CE-8343-B148-C1B52C7EBAF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9.2155787985527038E-2"/>
          <c:y val="0.92494248187899974"/>
          <c:w val="0.81568842402894592"/>
          <c:h val="7.50575181210002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CHART TITLE</a:t>
            </a:r>
          </a:p>
        </c:rich>
      </c:tx>
      <c:layout>
        <c:manualLayout>
          <c:xMode val="edge"/>
          <c:yMode val="edge"/>
          <c:x val="0.4125591670014578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endParaRPr lang="lt-LT"/>
        </a:p>
      </c:txPr>
    </c:title>
    <c:autoTitleDeleted val="0"/>
    <c:plotArea>
      <c:layout/>
      <c:barChart>
        <c:barDir val="col"/>
        <c:grouping val="clustered"/>
        <c:varyColors val="0"/>
        <c:ser>
          <c:idx val="0"/>
          <c:order val="0"/>
          <c:tx>
            <c:strRef>
              <c:f>Sheet1!$B$1</c:f>
              <c:strCache>
                <c:ptCount val="1"/>
                <c:pt idx="0">
                  <c:v>Series 1</c:v>
                </c:pt>
              </c:strCache>
            </c:strRef>
          </c:tx>
          <c:spPr>
            <a:solidFill>
              <a:srgbClr val="F9F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24-CD44-BF54-FEE67B74FB73}"/>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24-CD44-BF54-FEE67B74FB73}"/>
            </c:ext>
          </c:extLst>
        </c:ser>
        <c:ser>
          <c:idx val="2"/>
          <c:order val="2"/>
          <c:tx>
            <c:strRef>
              <c:f>Sheet1!$D$1</c:f>
              <c:strCache>
                <c:ptCount val="1"/>
                <c:pt idx="0">
                  <c:v>Series 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24-CD44-BF54-FEE67B74FB73}"/>
            </c:ext>
          </c:extLst>
        </c:ser>
        <c:dLbls>
          <c:dLblPos val="outEnd"/>
          <c:showLegendKey val="0"/>
          <c:showVal val="1"/>
          <c:showCatName val="0"/>
          <c:showSerName val="0"/>
          <c:showPercent val="0"/>
          <c:showBubbleSize val="0"/>
        </c:dLbls>
        <c:gapWidth val="219"/>
        <c:overlap val="-27"/>
        <c:axId val="1154763968"/>
        <c:axId val="571192768"/>
      </c:barChart>
      <c:catAx>
        <c:axId val="11547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crossAx val="571192768"/>
        <c:crosses val="autoZero"/>
        <c:auto val="1"/>
        <c:lblAlgn val="ctr"/>
        <c:lblOffset val="100"/>
        <c:noMultiLvlLbl val="0"/>
      </c:catAx>
      <c:valAx>
        <c:axId val="571192768"/>
        <c:scaling>
          <c:orientation val="minMax"/>
        </c:scaling>
        <c:delete val="0"/>
        <c:axPos val="l"/>
        <c:majorGridlines>
          <c:spPr>
            <a:ln w="15875" cap="flat" cmpd="sng" algn="ctr">
              <a:solidFill>
                <a:srgbClr val="E6E6E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crossAx val="1154763968"/>
        <c:crosses val="autoZero"/>
        <c:crossBetween val="between"/>
      </c:valAx>
      <c:spPr>
        <a:noFill/>
        <a:ln>
          <a:noFill/>
        </a:ln>
        <a:effectLst/>
      </c:spPr>
    </c:plotArea>
    <c:legend>
      <c:legendPos val="b"/>
      <c:layout>
        <c:manualLayout>
          <c:xMode val="edge"/>
          <c:yMode val="edge"/>
          <c:x val="0.29552552523746062"/>
          <c:y val="0.93412845896881036"/>
          <c:w val="0.40894878693928838"/>
          <c:h val="6.58715410311895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SALES</a:t>
            </a:r>
          </a:p>
        </c:rich>
      </c:tx>
      <c:layout>
        <c:manualLayout>
          <c:xMode val="edge"/>
          <c:yMode val="edge"/>
          <c:x val="0.4031579225872410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endParaRPr lang="lt-LT"/>
        </a:p>
      </c:txPr>
    </c:title>
    <c:autoTitleDeleted val="0"/>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rgbClr val="FFFF00"/>
              </a:solidFill>
              <a:ln w="25400">
                <a:solidFill>
                  <a:schemeClr val="bg1"/>
                </a:solidFill>
              </a:ln>
              <a:effectLst/>
            </c:spPr>
            <c:extLst>
              <c:ext xmlns:c16="http://schemas.microsoft.com/office/drawing/2014/chart" uri="{C3380CC4-5D6E-409C-BE32-E72D297353CC}">
                <c16:uniqueId val="{00000001-7B4E-5645-9041-E832FC400608}"/>
              </c:ext>
            </c:extLst>
          </c:dPt>
          <c:dPt>
            <c:idx val="1"/>
            <c:bubble3D val="0"/>
            <c:spPr>
              <a:solidFill>
                <a:schemeClr val="bg1">
                  <a:lumMod val="75000"/>
                </a:schemeClr>
              </a:solidFill>
              <a:ln w="25400">
                <a:solidFill>
                  <a:schemeClr val="bg1"/>
                </a:solidFill>
              </a:ln>
              <a:effectLst/>
            </c:spPr>
            <c:extLst>
              <c:ext xmlns:c16="http://schemas.microsoft.com/office/drawing/2014/chart" uri="{C3380CC4-5D6E-409C-BE32-E72D297353CC}">
                <c16:uniqueId val="{00000003-7B4E-5645-9041-E832FC400608}"/>
              </c:ext>
            </c:extLst>
          </c:dPt>
          <c:dPt>
            <c:idx val="2"/>
            <c:bubble3D val="0"/>
            <c:spPr>
              <a:solidFill>
                <a:schemeClr val="tx1">
                  <a:lumMod val="50000"/>
                  <a:lumOff val="50000"/>
                </a:schemeClr>
              </a:solidFill>
              <a:ln w="25400">
                <a:solidFill>
                  <a:schemeClr val="bg1"/>
                </a:solidFill>
              </a:ln>
              <a:effectLst/>
            </c:spPr>
            <c:extLst>
              <c:ext xmlns:c16="http://schemas.microsoft.com/office/drawing/2014/chart" uri="{C3380CC4-5D6E-409C-BE32-E72D297353CC}">
                <c16:uniqueId val="{00000005-7B4E-5645-9041-E832FC400608}"/>
              </c:ext>
            </c:extLst>
          </c:dPt>
          <c:dPt>
            <c:idx val="3"/>
            <c:bubble3D val="0"/>
            <c:spPr>
              <a:solidFill>
                <a:schemeClr val="bg2"/>
              </a:solidFill>
              <a:ln w="25400">
                <a:solidFill>
                  <a:schemeClr val="bg1"/>
                </a:solidFill>
              </a:ln>
              <a:effectLst/>
            </c:spPr>
            <c:extLst>
              <c:ext xmlns:c16="http://schemas.microsoft.com/office/drawing/2014/chart" uri="{C3380CC4-5D6E-409C-BE32-E72D297353CC}">
                <c16:uniqueId val="{00000007-7B4E-5645-9041-E832FC40060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65</c:v>
                </c:pt>
                <c:pt idx="3">
                  <c:v>1.2</c:v>
                </c:pt>
              </c:numCache>
            </c:numRef>
          </c:val>
          <c:extLst>
            <c:ext xmlns:c16="http://schemas.microsoft.com/office/drawing/2014/chart" uri="{C3380CC4-5D6E-409C-BE32-E72D297353CC}">
              <c16:uniqueId val="{00000008-7B4E-5645-9041-E832FC40060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9.2155787985527038E-2"/>
          <c:y val="0.92494248187899974"/>
          <c:w val="0.81568842402894592"/>
          <c:h val="7.50575181210002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7EBB0-CE56-45FF-BCA4-9CB050FE454B}"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n-GB"/>
        </a:p>
      </dgm:t>
    </dgm:pt>
    <dgm:pt modelId="{80CB707C-A56F-4E43-B7EF-6ABEDBB2BEF5}">
      <dgm:prSet phldrT="[Text]" custT="1"/>
      <dgm:spPr/>
      <dgm:t>
        <a:bodyPr/>
        <a:lstStyle/>
        <a:p>
          <a:r>
            <a:rPr lang="en-GB" sz="2400" b="1" i="0">
              <a:solidFill>
                <a:sysClr val="windowText" lastClr="000000"/>
              </a:solidFill>
            </a:rPr>
            <a:t>Smart textiles</a:t>
          </a:r>
          <a:endParaRPr lang="en-GB" sz="2400" b="1">
            <a:solidFill>
              <a:sysClr val="windowText" lastClr="000000"/>
            </a:solidFill>
          </a:endParaRPr>
        </a:p>
      </dgm:t>
    </dgm:pt>
    <dgm:pt modelId="{2D142042-11D4-4703-A623-E6FF7EC90910}" type="parTrans" cxnId="{31BACA75-B162-4131-A21F-E614A9E7DB00}">
      <dgm:prSet/>
      <dgm:spPr/>
      <dgm:t>
        <a:bodyPr/>
        <a:lstStyle/>
        <a:p>
          <a:endParaRPr lang="en-GB" sz="2400"/>
        </a:p>
      </dgm:t>
    </dgm:pt>
    <dgm:pt modelId="{C0764D0A-5B27-4BEF-8996-1D70FCC909A9}" type="sibTrans" cxnId="{31BACA75-B162-4131-A21F-E614A9E7DB00}">
      <dgm:prSet/>
      <dgm:spPr/>
      <dgm:t>
        <a:bodyPr/>
        <a:lstStyle/>
        <a:p>
          <a:endParaRPr lang="en-GB" sz="2400"/>
        </a:p>
      </dgm:t>
    </dgm:pt>
    <dgm:pt modelId="{E129558E-DF49-4CEA-A338-6D66001CDA4A}">
      <dgm:prSet phldrT="[Text]" custT="1"/>
      <dgm:spPr/>
      <dgm:t>
        <a:bodyPr/>
        <a:lstStyle/>
        <a:p>
          <a:r>
            <a:rPr lang="en-GB" sz="2400"/>
            <a:t>Smart materials </a:t>
          </a:r>
        </a:p>
      </dgm:t>
    </dgm:pt>
    <dgm:pt modelId="{96A9D1D0-7173-483B-B4AB-6E33C4FDB665}" type="parTrans" cxnId="{E275C11E-F2F4-4364-ABB9-F4D3F9D3BB26}">
      <dgm:prSet/>
      <dgm:spPr/>
      <dgm:t>
        <a:bodyPr/>
        <a:lstStyle/>
        <a:p>
          <a:endParaRPr lang="en-GB" sz="2400"/>
        </a:p>
      </dgm:t>
    </dgm:pt>
    <dgm:pt modelId="{144F7F67-DB91-4D95-B7F6-E8B1574F54FB}" type="sibTrans" cxnId="{E275C11E-F2F4-4364-ABB9-F4D3F9D3BB26}">
      <dgm:prSet/>
      <dgm:spPr/>
      <dgm:t>
        <a:bodyPr/>
        <a:lstStyle/>
        <a:p>
          <a:endParaRPr lang="en-GB" sz="2400"/>
        </a:p>
      </dgm:t>
    </dgm:pt>
    <dgm:pt modelId="{C7B9FF04-9A6D-4EFD-8049-2B35302C6CBF}">
      <dgm:prSet phldrT="[Text]" custT="1"/>
      <dgm:spPr/>
      <dgm:t>
        <a:bodyPr/>
        <a:lstStyle/>
        <a:p>
          <a:r>
            <a:rPr lang="en-GB" sz="2400" b="1" dirty="0"/>
            <a:t>Integration level 1:  </a:t>
          </a:r>
          <a:r>
            <a:rPr lang="en-GB" sz="2400" dirty="0"/>
            <a:t>Electronic and textile are separate unit.</a:t>
          </a:r>
        </a:p>
      </dgm:t>
    </dgm:pt>
    <dgm:pt modelId="{3C55560B-A129-4FFC-98EC-0808A52966DF}" type="parTrans" cxnId="{7FB53B02-1B15-4F05-ACFD-31C36D4A9BD2}">
      <dgm:prSet/>
      <dgm:spPr/>
      <dgm:t>
        <a:bodyPr/>
        <a:lstStyle/>
        <a:p>
          <a:endParaRPr lang="en-GB" sz="2400"/>
        </a:p>
      </dgm:t>
    </dgm:pt>
    <dgm:pt modelId="{7F483032-B54E-4E0E-80D8-04753D5B5F15}" type="sibTrans" cxnId="{7FB53B02-1B15-4F05-ACFD-31C36D4A9BD2}">
      <dgm:prSet/>
      <dgm:spPr/>
      <dgm:t>
        <a:bodyPr/>
        <a:lstStyle/>
        <a:p>
          <a:endParaRPr lang="en-GB" sz="2400"/>
        </a:p>
      </dgm:t>
    </dgm:pt>
    <dgm:pt modelId="{9D48E787-4985-4B97-814C-D8E9296383C4}">
      <dgm:prSet phldrT="[Text]" custT="1"/>
      <dgm:spPr/>
      <dgm:t>
        <a:bodyPr/>
        <a:lstStyle/>
        <a:p>
          <a:r>
            <a:rPr lang="en-GB" sz="2400" b="1"/>
            <a:t>Integration level 2:  </a:t>
          </a:r>
          <a:r>
            <a:rPr lang="en-GB" sz="2400"/>
            <a:t>Electronic and textile are not separate.</a:t>
          </a:r>
        </a:p>
      </dgm:t>
    </dgm:pt>
    <dgm:pt modelId="{C45CEC80-C39F-44D1-B187-2A6FBEC0ACB3}" type="parTrans" cxnId="{407CB21C-5568-4B87-A288-7C8256F5F73D}">
      <dgm:prSet/>
      <dgm:spPr/>
      <dgm:t>
        <a:bodyPr/>
        <a:lstStyle/>
        <a:p>
          <a:endParaRPr lang="en-GB" sz="2400"/>
        </a:p>
      </dgm:t>
    </dgm:pt>
    <dgm:pt modelId="{C24E2C07-7B5A-4B07-A09C-34FA3C8B43B8}" type="sibTrans" cxnId="{407CB21C-5568-4B87-A288-7C8256F5F73D}">
      <dgm:prSet/>
      <dgm:spPr/>
      <dgm:t>
        <a:bodyPr/>
        <a:lstStyle/>
        <a:p>
          <a:endParaRPr lang="en-GB" sz="2400"/>
        </a:p>
      </dgm:t>
    </dgm:pt>
    <dgm:pt modelId="{CB996DCF-6B27-4407-A74B-A1BFD4270308}">
      <dgm:prSet phldrT="[Text]" custT="1"/>
      <dgm:spPr/>
      <dgm:t>
        <a:bodyPr/>
        <a:lstStyle/>
        <a:p>
          <a:r>
            <a:rPr lang="en-GB" sz="2400" b="1" i="0">
              <a:solidFill>
                <a:sysClr val="windowText" lastClr="000000"/>
              </a:solidFill>
            </a:rPr>
            <a:t>Smart textiles systems</a:t>
          </a:r>
          <a:endParaRPr lang="en-GB" sz="2400" b="1">
            <a:solidFill>
              <a:sysClr val="windowText" lastClr="000000"/>
            </a:solidFill>
          </a:endParaRPr>
        </a:p>
      </dgm:t>
    </dgm:pt>
    <dgm:pt modelId="{01F8FF2E-10A6-4A36-BE32-2832DAF6CA4A}" type="sibTrans" cxnId="{A16E0AD0-C697-4220-9764-06E1C4168EE0}">
      <dgm:prSet/>
      <dgm:spPr/>
      <dgm:t>
        <a:bodyPr/>
        <a:lstStyle/>
        <a:p>
          <a:endParaRPr lang="en-GB" sz="2400"/>
        </a:p>
      </dgm:t>
    </dgm:pt>
    <dgm:pt modelId="{3AACE12E-893D-462D-A928-351A98C439E7}" type="parTrans" cxnId="{A16E0AD0-C697-4220-9764-06E1C4168EE0}">
      <dgm:prSet/>
      <dgm:spPr/>
      <dgm:t>
        <a:bodyPr/>
        <a:lstStyle/>
        <a:p>
          <a:endParaRPr lang="en-GB" sz="2400"/>
        </a:p>
      </dgm:t>
    </dgm:pt>
    <dgm:pt modelId="{444A46C6-5AA5-4559-9007-2E4D2C7E7B32}">
      <dgm:prSet phldrT="[Text]" custT="1"/>
      <dgm:spPr/>
      <dgm:t>
        <a:bodyPr/>
        <a:lstStyle/>
        <a:p>
          <a:r>
            <a:rPr lang="en-GB" sz="2400"/>
            <a:t>Smart structures</a:t>
          </a:r>
        </a:p>
      </dgm:t>
    </dgm:pt>
    <dgm:pt modelId="{99D1EDE2-7E9E-47DF-829F-D924693E1E74}" type="parTrans" cxnId="{D99F785B-929B-4D30-B86E-3F8934B5B788}">
      <dgm:prSet/>
      <dgm:spPr/>
      <dgm:t>
        <a:bodyPr/>
        <a:lstStyle/>
        <a:p>
          <a:endParaRPr lang="en-GB" sz="2400"/>
        </a:p>
      </dgm:t>
    </dgm:pt>
    <dgm:pt modelId="{7A4A0D8A-446C-412A-8AC6-59EA6DC94D2B}" type="sibTrans" cxnId="{D99F785B-929B-4D30-B86E-3F8934B5B788}">
      <dgm:prSet/>
      <dgm:spPr/>
      <dgm:t>
        <a:bodyPr/>
        <a:lstStyle/>
        <a:p>
          <a:endParaRPr lang="en-GB" sz="2400"/>
        </a:p>
      </dgm:t>
    </dgm:pt>
    <dgm:pt modelId="{05E0018A-4070-496D-A3E5-3D2C7EC51115}">
      <dgm:prSet phldrT="[Text]" custT="1"/>
      <dgm:spPr/>
      <dgm:t>
        <a:bodyPr/>
        <a:lstStyle/>
        <a:p>
          <a:r>
            <a:rPr lang="en-GB" sz="2400" b="1"/>
            <a:t>Integration level 3:  </a:t>
          </a:r>
          <a:r>
            <a:rPr lang="en-GB" sz="2400"/>
            <a:t>Textile is the connection.</a:t>
          </a:r>
        </a:p>
      </dgm:t>
    </dgm:pt>
    <dgm:pt modelId="{F370105A-F0F1-4809-BED7-C014E23C811B}" type="parTrans" cxnId="{708DDF32-1C93-4B07-86F5-E6338B2240C3}">
      <dgm:prSet/>
      <dgm:spPr/>
      <dgm:t>
        <a:bodyPr/>
        <a:lstStyle/>
        <a:p>
          <a:endParaRPr lang="en-GB" sz="2400"/>
        </a:p>
      </dgm:t>
    </dgm:pt>
    <dgm:pt modelId="{3F38169E-56E6-491F-849B-A1CA5ECD8FDD}" type="sibTrans" cxnId="{708DDF32-1C93-4B07-86F5-E6338B2240C3}">
      <dgm:prSet/>
      <dgm:spPr/>
      <dgm:t>
        <a:bodyPr/>
        <a:lstStyle/>
        <a:p>
          <a:endParaRPr lang="en-GB" sz="2400"/>
        </a:p>
      </dgm:t>
    </dgm:pt>
    <dgm:pt modelId="{49725770-A795-4BAF-9DF0-CC6820315F91}">
      <dgm:prSet phldrT="[Text]" custT="1"/>
      <dgm:spPr/>
      <dgm:t>
        <a:bodyPr/>
        <a:lstStyle/>
        <a:p>
          <a:r>
            <a:rPr lang="en-GB" sz="2400" b="1"/>
            <a:t>Integration level 4:  </a:t>
          </a:r>
          <a:r>
            <a:rPr lang="en-GB" sz="2400"/>
            <a:t>Textile is the component.</a:t>
          </a:r>
        </a:p>
      </dgm:t>
    </dgm:pt>
    <dgm:pt modelId="{64336061-EEA2-42DC-8783-99BCFA1BBB8A}" type="parTrans" cxnId="{0EA3C769-198D-482A-8F28-CF8ADD545789}">
      <dgm:prSet/>
      <dgm:spPr/>
      <dgm:t>
        <a:bodyPr/>
        <a:lstStyle/>
        <a:p>
          <a:endParaRPr lang="en-GB" sz="2400"/>
        </a:p>
      </dgm:t>
    </dgm:pt>
    <dgm:pt modelId="{B4D74FBB-7FBE-48DB-8511-5054D4E3C1DE}" type="sibTrans" cxnId="{0EA3C769-198D-482A-8F28-CF8ADD545789}">
      <dgm:prSet/>
      <dgm:spPr/>
      <dgm:t>
        <a:bodyPr/>
        <a:lstStyle/>
        <a:p>
          <a:endParaRPr lang="en-GB" sz="2400"/>
        </a:p>
      </dgm:t>
    </dgm:pt>
    <dgm:pt modelId="{FE2B6C8E-5BB1-4391-88F9-C8058652951A}" type="pres">
      <dgm:prSet presAssocID="{2207EBB0-CE56-45FF-BCA4-9CB050FE454B}" presName="diagram" presStyleCnt="0">
        <dgm:presLayoutVars>
          <dgm:chPref val="1"/>
          <dgm:dir/>
          <dgm:animOne val="branch"/>
          <dgm:animLvl val="lvl"/>
          <dgm:resizeHandles/>
        </dgm:presLayoutVars>
      </dgm:prSet>
      <dgm:spPr/>
      <dgm:t>
        <a:bodyPr/>
        <a:lstStyle/>
        <a:p>
          <a:endParaRPr lang="en-US"/>
        </a:p>
      </dgm:t>
    </dgm:pt>
    <dgm:pt modelId="{9596AE29-CD4C-45F6-BBBA-CE9DA65C9681}" type="pres">
      <dgm:prSet presAssocID="{80CB707C-A56F-4E43-B7EF-6ABEDBB2BEF5}" presName="root" presStyleCnt="0"/>
      <dgm:spPr/>
    </dgm:pt>
    <dgm:pt modelId="{13297FDD-F5D8-4602-8AA5-F8FE49297F42}" type="pres">
      <dgm:prSet presAssocID="{80CB707C-A56F-4E43-B7EF-6ABEDBB2BEF5}" presName="rootComposite" presStyleCnt="0"/>
      <dgm:spPr/>
    </dgm:pt>
    <dgm:pt modelId="{EEF45B8F-B061-4D9D-9C4E-BACD084F38EA}" type="pres">
      <dgm:prSet presAssocID="{80CB707C-A56F-4E43-B7EF-6ABEDBB2BEF5}" presName="rootText" presStyleLbl="node1" presStyleIdx="0" presStyleCnt="2" custScaleY="75593"/>
      <dgm:spPr/>
      <dgm:t>
        <a:bodyPr/>
        <a:lstStyle/>
        <a:p>
          <a:endParaRPr lang="en-US"/>
        </a:p>
      </dgm:t>
    </dgm:pt>
    <dgm:pt modelId="{CEE84017-B470-4737-B125-B8E2574AD309}" type="pres">
      <dgm:prSet presAssocID="{80CB707C-A56F-4E43-B7EF-6ABEDBB2BEF5}" presName="rootConnector" presStyleLbl="node1" presStyleIdx="0" presStyleCnt="2"/>
      <dgm:spPr/>
      <dgm:t>
        <a:bodyPr/>
        <a:lstStyle/>
        <a:p>
          <a:endParaRPr lang="en-US"/>
        </a:p>
      </dgm:t>
    </dgm:pt>
    <dgm:pt modelId="{5A3D020E-AC09-4A17-AE07-D9269B59FA99}" type="pres">
      <dgm:prSet presAssocID="{80CB707C-A56F-4E43-B7EF-6ABEDBB2BEF5}" presName="childShape" presStyleCnt="0"/>
      <dgm:spPr/>
    </dgm:pt>
    <dgm:pt modelId="{E7FF8336-3E5A-43FD-8293-0B32822D5EDC}" type="pres">
      <dgm:prSet presAssocID="{96A9D1D0-7173-483B-B4AB-6E33C4FDB665}" presName="Name13" presStyleLbl="parChTrans1D2" presStyleIdx="0" presStyleCnt="6"/>
      <dgm:spPr/>
      <dgm:t>
        <a:bodyPr/>
        <a:lstStyle/>
        <a:p>
          <a:endParaRPr lang="en-US"/>
        </a:p>
      </dgm:t>
    </dgm:pt>
    <dgm:pt modelId="{D4C8D65E-8772-44AA-AE6F-5142CB218AAE}" type="pres">
      <dgm:prSet presAssocID="{E129558E-DF49-4CEA-A338-6D66001CDA4A}" presName="childText" presStyleLbl="bgAcc1" presStyleIdx="0" presStyleCnt="6" custScaleX="147080">
        <dgm:presLayoutVars>
          <dgm:bulletEnabled val="1"/>
        </dgm:presLayoutVars>
      </dgm:prSet>
      <dgm:spPr/>
      <dgm:t>
        <a:bodyPr/>
        <a:lstStyle/>
        <a:p>
          <a:endParaRPr lang="en-US"/>
        </a:p>
      </dgm:t>
    </dgm:pt>
    <dgm:pt modelId="{A4979C0B-5366-4CFD-A020-689ED7B18A3D}" type="pres">
      <dgm:prSet presAssocID="{99D1EDE2-7E9E-47DF-829F-D924693E1E74}" presName="Name13" presStyleLbl="parChTrans1D2" presStyleIdx="1" presStyleCnt="6"/>
      <dgm:spPr/>
      <dgm:t>
        <a:bodyPr/>
        <a:lstStyle/>
        <a:p>
          <a:endParaRPr lang="en-US"/>
        </a:p>
      </dgm:t>
    </dgm:pt>
    <dgm:pt modelId="{4F08A529-88DD-495B-9064-2DFCFDB77C27}" type="pres">
      <dgm:prSet presAssocID="{444A46C6-5AA5-4559-9007-2E4D2C7E7B32}" presName="childText" presStyleLbl="bgAcc1" presStyleIdx="1" presStyleCnt="6" custScaleX="145491">
        <dgm:presLayoutVars>
          <dgm:bulletEnabled val="1"/>
        </dgm:presLayoutVars>
      </dgm:prSet>
      <dgm:spPr/>
      <dgm:t>
        <a:bodyPr/>
        <a:lstStyle/>
        <a:p>
          <a:endParaRPr lang="en-US"/>
        </a:p>
      </dgm:t>
    </dgm:pt>
    <dgm:pt modelId="{CB22EDB6-F2FC-403D-9097-0E9C3491B102}" type="pres">
      <dgm:prSet presAssocID="{CB996DCF-6B27-4407-A74B-A1BFD4270308}" presName="root" presStyleCnt="0"/>
      <dgm:spPr/>
    </dgm:pt>
    <dgm:pt modelId="{F335289E-E1E2-4D64-9111-6218DBFB789A}" type="pres">
      <dgm:prSet presAssocID="{CB996DCF-6B27-4407-A74B-A1BFD4270308}" presName="rootComposite" presStyleCnt="0"/>
      <dgm:spPr/>
    </dgm:pt>
    <dgm:pt modelId="{D4A2B980-1751-4126-9C96-32F01DD45E19}" type="pres">
      <dgm:prSet presAssocID="{CB996DCF-6B27-4407-A74B-A1BFD4270308}" presName="rootText" presStyleLbl="node1" presStyleIdx="1" presStyleCnt="2" custScaleX="120135" custScaleY="66685"/>
      <dgm:spPr/>
      <dgm:t>
        <a:bodyPr/>
        <a:lstStyle/>
        <a:p>
          <a:endParaRPr lang="en-US"/>
        </a:p>
      </dgm:t>
    </dgm:pt>
    <dgm:pt modelId="{50FA6D65-E7E0-4E07-B2D2-AF3735850B5E}" type="pres">
      <dgm:prSet presAssocID="{CB996DCF-6B27-4407-A74B-A1BFD4270308}" presName="rootConnector" presStyleLbl="node1" presStyleIdx="1" presStyleCnt="2"/>
      <dgm:spPr/>
      <dgm:t>
        <a:bodyPr/>
        <a:lstStyle/>
        <a:p>
          <a:endParaRPr lang="en-US"/>
        </a:p>
      </dgm:t>
    </dgm:pt>
    <dgm:pt modelId="{F7E95F3C-57AD-44E3-AEBE-5F2A64784117}" type="pres">
      <dgm:prSet presAssocID="{CB996DCF-6B27-4407-A74B-A1BFD4270308}" presName="childShape" presStyleCnt="0"/>
      <dgm:spPr/>
    </dgm:pt>
    <dgm:pt modelId="{39991F97-01E4-402E-995E-206EA33174F6}" type="pres">
      <dgm:prSet presAssocID="{3C55560B-A129-4FFC-98EC-0808A52966DF}" presName="Name13" presStyleLbl="parChTrans1D2" presStyleIdx="2" presStyleCnt="6"/>
      <dgm:spPr/>
      <dgm:t>
        <a:bodyPr/>
        <a:lstStyle/>
        <a:p>
          <a:endParaRPr lang="en-US"/>
        </a:p>
      </dgm:t>
    </dgm:pt>
    <dgm:pt modelId="{5C2EC2A2-C4E3-4CB6-8B4B-22ABD369B836}" type="pres">
      <dgm:prSet presAssocID="{C7B9FF04-9A6D-4EFD-8049-2B35302C6CBF}" presName="childText" presStyleLbl="bgAcc1" presStyleIdx="2" presStyleCnt="6" custScaleX="296357" custScaleY="99629">
        <dgm:presLayoutVars>
          <dgm:bulletEnabled val="1"/>
        </dgm:presLayoutVars>
      </dgm:prSet>
      <dgm:spPr/>
      <dgm:t>
        <a:bodyPr/>
        <a:lstStyle/>
        <a:p>
          <a:endParaRPr lang="en-US"/>
        </a:p>
      </dgm:t>
    </dgm:pt>
    <dgm:pt modelId="{77747BD0-990B-474E-8B4D-87FDA462CE6F}" type="pres">
      <dgm:prSet presAssocID="{C45CEC80-C39F-44D1-B187-2A6FBEC0ACB3}" presName="Name13" presStyleLbl="parChTrans1D2" presStyleIdx="3" presStyleCnt="6"/>
      <dgm:spPr/>
      <dgm:t>
        <a:bodyPr/>
        <a:lstStyle/>
        <a:p>
          <a:endParaRPr lang="en-US"/>
        </a:p>
      </dgm:t>
    </dgm:pt>
    <dgm:pt modelId="{90184FE3-5058-4084-95A7-F423D8B85704}" type="pres">
      <dgm:prSet presAssocID="{9D48E787-4985-4B97-814C-D8E9296383C4}" presName="childText" presStyleLbl="bgAcc1" presStyleIdx="3" presStyleCnt="6" custScaleX="293978" custScaleY="93481">
        <dgm:presLayoutVars>
          <dgm:bulletEnabled val="1"/>
        </dgm:presLayoutVars>
      </dgm:prSet>
      <dgm:spPr/>
      <dgm:t>
        <a:bodyPr/>
        <a:lstStyle/>
        <a:p>
          <a:endParaRPr lang="en-US"/>
        </a:p>
      </dgm:t>
    </dgm:pt>
    <dgm:pt modelId="{15333AC8-EF42-4BD1-8698-54B9EC3F539E}" type="pres">
      <dgm:prSet presAssocID="{F370105A-F0F1-4809-BED7-C014E23C811B}" presName="Name13" presStyleLbl="parChTrans1D2" presStyleIdx="4" presStyleCnt="6"/>
      <dgm:spPr/>
      <dgm:t>
        <a:bodyPr/>
        <a:lstStyle/>
        <a:p>
          <a:endParaRPr lang="en-US"/>
        </a:p>
      </dgm:t>
    </dgm:pt>
    <dgm:pt modelId="{EF03B524-F82C-400F-A068-39A8BFF5DE21}" type="pres">
      <dgm:prSet presAssocID="{05E0018A-4070-496D-A3E5-3D2C7EC51115}" presName="childText" presStyleLbl="bgAcc1" presStyleIdx="4" presStyleCnt="6" custScaleX="290856" custScaleY="91426">
        <dgm:presLayoutVars>
          <dgm:bulletEnabled val="1"/>
        </dgm:presLayoutVars>
      </dgm:prSet>
      <dgm:spPr/>
      <dgm:t>
        <a:bodyPr/>
        <a:lstStyle/>
        <a:p>
          <a:endParaRPr lang="en-US"/>
        </a:p>
      </dgm:t>
    </dgm:pt>
    <dgm:pt modelId="{3C13FE88-219F-4E47-A502-ECFA608264A8}" type="pres">
      <dgm:prSet presAssocID="{64336061-EEA2-42DC-8783-99BCFA1BBB8A}" presName="Name13" presStyleLbl="parChTrans1D2" presStyleIdx="5" presStyleCnt="6"/>
      <dgm:spPr/>
      <dgm:t>
        <a:bodyPr/>
        <a:lstStyle/>
        <a:p>
          <a:endParaRPr lang="en-US"/>
        </a:p>
      </dgm:t>
    </dgm:pt>
    <dgm:pt modelId="{CDE754E5-1D7E-42C7-A083-C3749F62F387}" type="pres">
      <dgm:prSet presAssocID="{49725770-A795-4BAF-9DF0-CC6820315F91}" presName="childText" presStyleLbl="bgAcc1" presStyleIdx="5" presStyleCnt="6" custScaleX="295968" custScaleY="84422">
        <dgm:presLayoutVars>
          <dgm:bulletEnabled val="1"/>
        </dgm:presLayoutVars>
      </dgm:prSet>
      <dgm:spPr/>
      <dgm:t>
        <a:bodyPr/>
        <a:lstStyle/>
        <a:p>
          <a:endParaRPr lang="en-US"/>
        </a:p>
      </dgm:t>
    </dgm:pt>
  </dgm:ptLst>
  <dgm:cxnLst>
    <dgm:cxn modelId="{6ED3C923-A32E-43A8-B693-ECF7306D4558}" type="presOf" srcId="{49725770-A795-4BAF-9DF0-CC6820315F91}" destId="{CDE754E5-1D7E-42C7-A083-C3749F62F387}" srcOrd="0" destOrd="0" presId="urn:microsoft.com/office/officeart/2005/8/layout/hierarchy3"/>
    <dgm:cxn modelId="{E521A573-CB17-484C-93A1-A1DAEEE8EB6B}" type="presOf" srcId="{E129558E-DF49-4CEA-A338-6D66001CDA4A}" destId="{D4C8D65E-8772-44AA-AE6F-5142CB218AAE}" srcOrd="0" destOrd="0" presId="urn:microsoft.com/office/officeart/2005/8/layout/hierarchy3"/>
    <dgm:cxn modelId="{DCCDBC3A-1604-4C94-A09A-81B3DDB677BB}" type="presOf" srcId="{80CB707C-A56F-4E43-B7EF-6ABEDBB2BEF5}" destId="{EEF45B8F-B061-4D9D-9C4E-BACD084F38EA}" srcOrd="0" destOrd="0" presId="urn:microsoft.com/office/officeart/2005/8/layout/hierarchy3"/>
    <dgm:cxn modelId="{87B1F355-C4C1-42DB-BD49-E38B9E48FCE1}" type="presOf" srcId="{80CB707C-A56F-4E43-B7EF-6ABEDBB2BEF5}" destId="{CEE84017-B470-4737-B125-B8E2574AD309}" srcOrd="1" destOrd="0" presId="urn:microsoft.com/office/officeart/2005/8/layout/hierarchy3"/>
    <dgm:cxn modelId="{9B3A778E-E1B8-4B78-BDFB-0995EFA2B414}" type="presOf" srcId="{3C55560B-A129-4FFC-98EC-0808A52966DF}" destId="{39991F97-01E4-402E-995E-206EA33174F6}" srcOrd="0" destOrd="0" presId="urn:microsoft.com/office/officeart/2005/8/layout/hierarchy3"/>
    <dgm:cxn modelId="{7FB53B02-1B15-4F05-ACFD-31C36D4A9BD2}" srcId="{CB996DCF-6B27-4407-A74B-A1BFD4270308}" destId="{C7B9FF04-9A6D-4EFD-8049-2B35302C6CBF}" srcOrd="0" destOrd="0" parTransId="{3C55560B-A129-4FFC-98EC-0808A52966DF}" sibTransId="{7F483032-B54E-4E0E-80D8-04753D5B5F15}"/>
    <dgm:cxn modelId="{A16E0AD0-C697-4220-9764-06E1C4168EE0}" srcId="{2207EBB0-CE56-45FF-BCA4-9CB050FE454B}" destId="{CB996DCF-6B27-4407-A74B-A1BFD4270308}" srcOrd="1" destOrd="0" parTransId="{3AACE12E-893D-462D-A928-351A98C439E7}" sibTransId="{01F8FF2E-10A6-4A36-BE32-2832DAF6CA4A}"/>
    <dgm:cxn modelId="{B85FC18D-7091-4FF3-B1C3-1FF53EF73487}" type="presOf" srcId="{64336061-EEA2-42DC-8783-99BCFA1BBB8A}" destId="{3C13FE88-219F-4E47-A502-ECFA608264A8}" srcOrd="0" destOrd="0" presId="urn:microsoft.com/office/officeart/2005/8/layout/hierarchy3"/>
    <dgm:cxn modelId="{708DDF32-1C93-4B07-86F5-E6338B2240C3}" srcId="{CB996DCF-6B27-4407-A74B-A1BFD4270308}" destId="{05E0018A-4070-496D-A3E5-3D2C7EC51115}" srcOrd="2" destOrd="0" parTransId="{F370105A-F0F1-4809-BED7-C014E23C811B}" sibTransId="{3F38169E-56E6-491F-849B-A1CA5ECD8FDD}"/>
    <dgm:cxn modelId="{761A5DAA-7AC8-4220-BAEF-7C767F4324F0}" type="presOf" srcId="{CB996DCF-6B27-4407-A74B-A1BFD4270308}" destId="{50FA6D65-E7E0-4E07-B2D2-AF3735850B5E}" srcOrd="1" destOrd="0" presId="urn:microsoft.com/office/officeart/2005/8/layout/hierarchy3"/>
    <dgm:cxn modelId="{AA1DCC77-57D7-4A0C-BB4A-7CF82FC231B2}" type="presOf" srcId="{F370105A-F0F1-4809-BED7-C014E23C811B}" destId="{15333AC8-EF42-4BD1-8698-54B9EC3F539E}" srcOrd="0" destOrd="0" presId="urn:microsoft.com/office/officeart/2005/8/layout/hierarchy3"/>
    <dgm:cxn modelId="{0EA3C769-198D-482A-8F28-CF8ADD545789}" srcId="{CB996DCF-6B27-4407-A74B-A1BFD4270308}" destId="{49725770-A795-4BAF-9DF0-CC6820315F91}" srcOrd="3" destOrd="0" parTransId="{64336061-EEA2-42DC-8783-99BCFA1BBB8A}" sibTransId="{B4D74FBB-7FBE-48DB-8511-5054D4E3C1DE}"/>
    <dgm:cxn modelId="{82DD3340-A8A3-4A1B-B30E-204B2C1D90CC}" type="presOf" srcId="{96A9D1D0-7173-483B-B4AB-6E33C4FDB665}" destId="{E7FF8336-3E5A-43FD-8293-0B32822D5EDC}" srcOrd="0" destOrd="0" presId="urn:microsoft.com/office/officeart/2005/8/layout/hierarchy3"/>
    <dgm:cxn modelId="{438307CF-17C1-48BA-9493-491BF4063B41}" type="presOf" srcId="{9D48E787-4985-4B97-814C-D8E9296383C4}" destId="{90184FE3-5058-4084-95A7-F423D8B85704}" srcOrd="0" destOrd="0" presId="urn:microsoft.com/office/officeart/2005/8/layout/hierarchy3"/>
    <dgm:cxn modelId="{DBB154E6-82BB-48FD-BAAE-11A4B1822BD0}" type="presOf" srcId="{C7B9FF04-9A6D-4EFD-8049-2B35302C6CBF}" destId="{5C2EC2A2-C4E3-4CB6-8B4B-22ABD369B836}" srcOrd="0" destOrd="0" presId="urn:microsoft.com/office/officeart/2005/8/layout/hierarchy3"/>
    <dgm:cxn modelId="{D9A20759-B6FD-4E92-85AB-A26787B20DA2}" type="presOf" srcId="{05E0018A-4070-496D-A3E5-3D2C7EC51115}" destId="{EF03B524-F82C-400F-A068-39A8BFF5DE21}" srcOrd="0" destOrd="0" presId="urn:microsoft.com/office/officeart/2005/8/layout/hierarchy3"/>
    <dgm:cxn modelId="{407CB21C-5568-4B87-A288-7C8256F5F73D}" srcId="{CB996DCF-6B27-4407-A74B-A1BFD4270308}" destId="{9D48E787-4985-4B97-814C-D8E9296383C4}" srcOrd="1" destOrd="0" parTransId="{C45CEC80-C39F-44D1-B187-2A6FBEC0ACB3}" sibTransId="{C24E2C07-7B5A-4B07-A09C-34FA3C8B43B8}"/>
    <dgm:cxn modelId="{776598E5-FEA0-423E-ACFC-6813C0FE9D18}" type="presOf" srcId="{444A46C6-5AA5-4559-9007-2E4D2C7E7B32}" destId="{4F08A529-88DD-495B-9064-2DFCFDB77C27}" srcOrd="0" destOrd="0" presId="urn:microsoft.com/office/officeart/2005/8/layout/hierarchy3"/>
    <dgm:cxn modelId="{370EABBF-C1E6-4DD1-92AB-07B7E13249F8}" type="presOf" srcId="{2207EBB0-CE56-45FF-BCA4-9CB050FE454B}" destId="{FE2B6C8E-5BB1-4391-88F9-C8058652951A}" srcOrd="0" destOrd="0" presId="urn:microsoft.com/office/officeart/2005/8/layout/hierarchy3"/>
    <dgm:cxn modelId="{118E898F-546A-4D54-B21D-84575680B399}" type="presOf" srcId="{CB996DCF-6B27-4407-A74B-A1BFD4270308}" destId="{D4A2B980-1751-4126-9C96-32F01DD45E19}" srcOrd="0" destOrd="0" presId="urn:microsoft.com/office/officeart/2005/8/layout/hierarchy3"/>
    <dgm:cxn modelId="{E275C11E-F2F4-4364-ABB9-F4D3F9D3BB26}" srcId="{80CB707C-A56F-4E43-B7EF-6ABEDBB2BEF5}" destId="{E129558E-DF49-4CEA-A338-6D66001CDA4A}" srcOrd="0" destOrd="0" parTransId="{96A9D1D0-7173-483B-B4AB-6E33C4FDB665}" sibTransId="{144F7F67-DB91-4D95-B7F6-E8B1574F54FB}"/>
    <dgm:cxn modelId="{31BACA75-B162-4131-A21F-E614A9E7DB00}" srcId="{2207EBB0-CE56-45FF-BCA4-9CB050FE454B}" destId="{80CB707C-A56F-4E43-B7EF-6ABEDBB2BEF5}" srcOrd="0" destOrd="0" parTransId="{2D142042-11D4-4703-A623-E6FF7EC90910}" sibTransId="{C0764D0A-5B27-4BEF-8996-1D70FCC909A9}"/>
    <dgm:cxn modelId="{49298A8C-359A-4D03-B50E-25EBF6DC39FF}" type="presOf" srcId="{C45CEC80-C39F-44D1-B187-2A6FBEC0ACB3}" destId="{77747BD0-990B-474E-8B4D-87FDA462CE6F}" srcOrd="0" destOrd="0" presId="urn:microsoft.com/office/officeart/2005/8/layout/hierarchy3"/>
    <dgm:cxn modelId="{D99F785B-929B-4D30-B86E-3F8934B5B788}" srcId="{80CB707C-A56F-4E43-B7EF-6ABEDBB2BEF5}" destId="{444A46C6-5AA5-4559-9007-2E4D2C7E7B32}" srcOrd="1" destOrd="0" parTransId="{99D1EDE2-7E9E-47DF-829F-D924693E1E74}" sibTransId="{7A4A0D8A-446C-412A-8AC6-59EA6DC94D2B}"/>
    <dgm:cxn modelId="{DB358820-583A-4D67-B4C0-E011642B1FA6}" type="presOf" srcId="{99D1EDE2-7E9E-47DF-829F-D924693E1E74}" destId="{A4979C0B-5366-4CFD-A020-689ED7B18A3D}" srcOrd="0" destOrd="0" presId="urn:microsoft.com/office/officeart/2005/8/layout/hierarchy3"/>
    <dgm:cxn modelId="{5152451D-9A56-4521-BF79-98029FF1119C}" type="presParOf" srcId="{FE2B6C8E-5BB1-4391-88F9-C8058652951A}" destId="{9596AE29-CD4C-45F6-BBBA-CE9DA65C9681}" srcOrd="0" destOrd="0" presId="urn:microsoft.com/office/officeart/2005/8/layout/hierarchy3"/>
    <dgm:cxn modelId="{892B97FA-8960-4518-BE10-500C32C3FE1D}" type="presParOf" srcId="{9596AE29-CD4C-45F6-BBBA-CE9DA65C9681}" destId="{13297FDD-F5D8-4602-8AA5-F8FE49297F42}" srcOrd="0" destOrd="0" presId="urn:microsoft.com/office/officeart/2005/8/layout/hierarchy3"/>
    <dgm:cxn modelId="{DE809339-2390-433D-A4F1-D3EFAA18987C}" type="presParOf" srcId="{13297FDD-F5D8-4602-8AA5-F8FE49297F42}" destId="{EEF45B8F-B061-4D9D-9C4E-BACD084F38EA}" srcOrd="0" destOrd="0" presId="urn:microsoft.com/office/officeart/2005/8/layout/hierarchy3"/>
    <dgm:cxn modelId="{B9082F9E-1DD2-4B29-8677-ADC11D294374}" type="presParOf" srcId="{13297FDD-F5D8-4602-8AA5-F8FE49297F42}" destId="{CEE84017-B470-4737-B125-B8E2574AD309}" srcOrd="1" destOrd="0" presId="urn:microsoft.com/office/officeart/2005/8/layout/hierarchy3"/>
    <dgm:cxn modelId="{1BE2B63C-C894-42B7-8CC7-D8656F134A4A}" type="presParOf" srcId="{9596AE29-CD4C-45F6-BBBA-CE9DA65C9681}" destId="{5A3D020E-AC09-4A17-AE07-D9269B59FA99}" srcOrd="1" destOrd="0" presId="urn:microsoft.com/office/officeart/2005/8/layout/hierarchy3"/>
    <dgm:cxn modelId="{A839A17D-A157-4807-A039-F57DF226EFD3}" type="presParOf" srcId="{5A3D020E-AC09-4A17-AE07-D9269B59FA99}" destId="{E7FF8336-3E5A-43FD-8293-0B32822D5EDC}" srcOrd="0" destOrd="0" presId="urn:microsoft.com/office/officeart/2005/8/layout/hierarchy3"/>
    <dgm:cxn modelId="{26C64554-F22C-4F8A-AC9B-E9BD56D87EE4}" type="presParOf" srcId="{5A3D020E-AC09-4A17-AE07-D9269B59FA99}" destId="{D4C8D65E-8772-44AA-AE6F-5142CB218AAE}" srcOrd="1" destOrd="0" presId="urn:microsoft.com/office/officeart/2005/8/layout/hierarchy3"/>
    <dgm:cxn modelId="{1AA46861-B5E9-4BF5-825F-6E335E3D2B36}" type="presParOf" srcId="{5A3D020E-AC09-4A17-AE07-D9269B59FA99}" destId="{A4979C0B-5366-4CFD-A020-689ED7B18A3D}" srcOrd="2" destOrd="0" presId="urn:microsoft.com/office/officeart/2005/8/layout/hierarchy3"/>
    <dgm:cxn modelId="{9DE815B5-DD67-4EF3-9C10-79AF4D388B55}" type="presParOf" srcId="{5A3D020E-AC09-4A17-AE07-D9269B59FA99}" destId="{4F08A529-88DD-495B-9064-2DFCFDB77C27}" srcOrd="3" destOrd="0" presId="urn:microsoft.com/office/officeart/2005/8/layout/hierarchy3"/>
    <dgm:cxn modelId="{C3BBA4D7-0BB9-4A08-BD69-88076659D29A}" type="presParOf" srcId="{FE2B6C8E-5BB1-4391-88F9-C8058652951A}" destId="{CB22EDB6-F2FC-403D-9097-0E9C3491B102}" srcOrd="1" destOrd="0" presId="urn:microsoft.com/office/officeart/2005/8/layout/hierarchy3"/>
    <dgm:cxn modelId="{91E65B66-8480-465C-99B8-ECD038701EE0}" type="presParOf" srcId="{CB22EDB6-F2FC-403D-9097-0E9C3491B102}" destId="{F335289E-E1E2-4D64-9111-6218DBFB789A}" srcOrd="0" destOrd="0" presId="urn:microsoft.com/office/officeart/2005/8/layout/hierarchy3"/>
    <dgm:cxn modelId="{5B395429-5D9D-4084-AFD4-258980058E3C}" type="presParOf" srcId="{F335289E-E1E2-4D64-9111-6218DBFB789A}" destId="{D4A2B980-1751-4126-9C96-32F01DD45E19}" srcOrd="0" destOrd="0" presId="urn:microsoft.com/office/officeart/2005/8/layout/hierarchy3"/>
    <dgm:cxn modelId="{989D0FEE-6B7D-4051-929B-EC33ED4F21F9}" type="presParOf" srcId="{F335289E-E1E2-4D64-9111-6218DBFB789A}" destId="{50FA6D65-E7E0-4E07-B2D2-AF3735850B5E}" srcOrd="1" destOrd="0" presId="urn:microsoft.com/office/officeart/2005/8/layout/hierarchy3"/>
    <dgm:cxn modelId="{CBEC596F-70CA-4064-B555-DFAA044678EB}" type="presParOf" srcId="{CB22EDB6-F2FC-403D-9097-0E9C3491B102}" destId="{F7E95F3C-57AD-44E3-AEBE-5F2A64784117}" srcOrd="1" destOrd="0" presId="urn:microsoft.com/office/officeart/2005/8/layout/hierarchy3"/>
    <dgm:cxn modelId="{36FD281F-7E7A-48B6-A0CB-B0093B6D3EE0}" type="presParOf" srcId="{F7E95F3C-57AD-44E3-AEBE-5F2A64784117}" destId="{39991F97-01E4-402E-995E-206EA33174F6}" srcOrd="0" destOrd="0" presId="urn:microsoft.com/office/officeart/2005/8/layout/hierarchy3"/>
    <dgm:cxn modelId="{F7B167C9-2850-4766-B322-29BB7F810A23}" type="presParOf" srcId="{F7E95F3C-57AD-44E3-AEBE-5F2A64784117}" destId="{5C2EC2A2-C4E3-4CB6-8B4B-22ABD369B836}" srcOrd="1" destOrd="0" presId="urn:microsoft.com/office/officeart/2005/8/layout/hierarchy3"/>
    <dgm:cxn modelId="{E1A909E2-FB4E-4A13-9C03-370D923E87F9}" type="presParOf" srcId="{F7E95F3C-57AD-44E3-AEBE-5F2A64784117}" destId="{77747BD0-990B-474E-8B4D-87FDA462CE6F}" srcOrd="2" destOrd="0" presId="urn:microsoft.com/office/officeart/2005/8/layout/hierarchy3"/>
    <dgm:cxn modelId="{3A452D07-8D60-47DB-A41F-7462D6C0314E}" type="presParOf" srcId="{F7E95F3C-57AD-44E3-AEBE-5F2A64784117}" destId="{90184FE3-5058-4084-95A7-F423D8B85704}" srcOrd="3" destOrd="0" presId="urn:microsoft.com/office/officeart/2005/8/layout/hierarchy3"/>
    <dgm:cxn modelId="{8B6607A6-5D97-4FAC-B251-A9C4DD26CD08}" type="presParOf" srcId="{F7E95F3C-57AD-44E3-AEBE-5F2A64784117}" destId="{15333AC8-EF42-4BD1-8698-54B9EC3F539E}" srcOrd="4" destOrd="0" presId="urn:microsoft.com/office/officeart/2005/8/layout/hierarchy3"/>
    <dgm:cxn modelId="{009A511F-8E41-485B-9545-B426FF67454C}" type="presParOf" srcId="{F7E95F3C-57AD-44E3-AEBE-5F2A64784117}" destId="{EF03B524-F82C-400F-A068-39A8BFF5DE21}" srcOrd="5" destOrd="0" presId="urn:microsoft.com/office/officeart/2005/8/layout/hierarchy3"/>
    <dgm:cxn modelId="{215862F2-8EFC-4AF9-8796-00A4E22378EF}" type="presParOf" srcId="{F7E95F3C-57AD-44E3-AEBE-5F2A64784117}" destId="{3C13FE88-219F-4E47-A502-ECFA608264A8}" srcOrd="6" destOrd="0" presId="urn:microsoft.com/office/officeart/2005/8/layout/hierarchy3"/>
    <dgm:cxn modelId="{0EA197F8-69AC-4992-9636-41FE87A1B816}" type="presParOf" srcId="{F7E95F3C-57AD-44E3-AEBE-5F2A64784117}" destId="{CDE754E5-1D7E-42C7-A083-C3749F62F387}"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51163-8997-42BE-A9BC-4DBA9D86E75D}"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en-GB"/>
        </a:p>
      </dgm:t>
    </dgm:pt>
    <dgm:pt modelId="{19DF3E44-602E-4016-96A3-44FBB9F21EB2}">
      <dgm:prSet phldrT="[Text]" custT="1"/>
      <dgm:spPr/>
      <dgm:t>
        <a:bodyPr/>
        <a:lstStyle/>
        <a:p>
          <a:r>
            <a:rPr lang="en-GB" sz="1600" b="1" dirty="0">
              <a:solidFill>
                <a:schemeClr val="tx1"/>
              </a:solidFill>
              <a:effectLst/>
            </a:rPr>
            <a:t>Applications of smart products</a:t>
          </a:r>
        </a:p>
      </dgm:t>
    </dgm:pt>
    <dgm:pt modelId="{C4588CE9-FB43-49AE-B604-BFD71611AD3C}" type="parTrans" cxnId="{4092EB4E-8E5D-4581-9B23-9717BD923F3A}">
      <dgm:prSet/>
      <dgm:spPr/>
      <dgm:t>
        <a:bodyPr/>
        <a:lstStyle/>
        <a:p>
          <a:endParaRPr lang="en-GB" b="1">
            <a:solidFill>
              <a:schemeClr val="tx1"/>
            </a:solidFill>
            <a:effectLst/>
          </a:endParaRPr>
        </a:p>
      </dgm:t>
    </dgm:pt>
    <dgm:pt modelId="{2201E8B1-DDE3-47AB-9E74-C13CA3FE4413}" type="sibTrans" cxnId="{4092EB4E-8E5D-4581-9B23-9717BD923F3A}">
      <dgm:prSet/>
      <dgm:spPr/>
      <dgm:t>
        <a:bodyPr/>
        <a:lstStyle/>
        <a:p>
          <a:endParaRPr lang="en-GB" b="1">
            <a:solidFill>
              <a:schemeClr val="tx1"/>
            </a:solidFill>
            <a:effectLst/>
          </a:endParaRPr>
        </a:p>
      </dgm:t>
    </dgm:pt>
    <dgm:pt modelId="{5F49F07E-A12C-4006-AD0A-0A6FAC7B27AE}">
      <dgm:prSet phldrT="[Text]"/>
      <dgm:spPr/>
      <dgm:t>
        <a:bodyPr/>
        <a:lstStyle/>
        <a:p>
          <a:r>
            <a:rPr lang="en-GB" b="1" dirty="0">
              <a:solidFill>
                <a:schemeClr val="tx1"/>
              </a:solidFill>
              <a:effectLst/>
            </a:rPr>
            <a:t>Media and entertainment industry</a:t>
          </a:r>
        </a:p>
      </dgm:t>
    </dgm:pt>
    <dgm:pt modelId="{0C346266-7A2B-435E-B077-2C2C4323E292}" type="parTrans" cxnId="{6603A1EB-FC82-4066-A02D-5B5C23256D11}">
      <dgm:prSet/>
      <dgm:spPr/>
      <dgm:t>
        <a:bodyPr/>
        <a:lstStyle/>
        <a:p>
          <a:endParaRPr lang="en-GB" b="1">
            <a:solidFill>
              <a:schemeClr val="tx1"/>
            </a:solidFill>
            <a:effectLst/>
          </a:endParaRPr>
        </a:p>
      </dgm:t>
    </dgm:pt>
    <dgm:pt modelId="{B6D5F075-AE3A-4072-9940-53B50A6308F2}" type="sibTrans" cxnId="{6603A1EB-FC82-4066-A02D-5B5C23256D11}">
      <dgm:prSet/>
      <dgm:spPr/>
      <dgm:t>
        <a:bodyPr/>
        <a:lstStyle/>
        <a:p>
          <a:endParaRPr lang="en-GB" b="1">
            <a:solidFill>
              <a:schemeClr val="tx1"/>
            </a:solidFill>
            <a:effectLst/>
          </a:endParaRPr>
        </a:p>
      </dgm:t>
    </dgm:pt>
    <dgm:pt modelId="{4DDC3F70-721B-4FFD-B610-C889DE9AFB47}">
      <dgm:prSet phldrT="[Text]"/>
      <dgm:spPr/>
      <dgm:t>
        <a:bodyPr/>
        <a:lstStyle/>
        <a:p>
          <a:r>
            <a:rPr lang="en-GB" b="1">
              <a:solidFill>
                <a:schemeClr val="tx1"/>
              </a:solidFill>
              <a:effectLst/>
            </a:rPr>
            <a:t>Manufacturing</a:t>
          </a:r>
          <a:endParaRPr lang="en-GB" b="1" dirty="0">
            <a:solidFill>
              <a:schemeClr val="tx1"/>
            </a:solidFill>
            <a:effectLst/>
          </a:endParaRPr>
        </a:p>
      </dgm:t>
    </dgm:pt>
    <dgm:pt modelId="{5D1ACDAC-A929-46EE-B989-123285F37E63}" type="parTrans" cxnId="{E3C98F89-CDFD-44A3-A631-0DE47958FA32}">
      <dgm:prSet/>
      <dgm:spPr/>
      <dgm:t>
        <a:bodyPr/>
        <a:lstStyle/>
        <a:p>
          <a:endParaRPr lang="en-GB" b="1">
            <a:solidFill>
              <a:schemeClr val="tx1"/>
            </a:solidFill>
            <a:effectLst/>
          </a:endParaRPr>
        </a:p>
      </dgm:t>
    </dgm:pt>
    <dgm:pt modelId="{7E84409E-E401-43C0-92BD-13CA5731F1ED}" type="sibTrans" cxnId="{E3C98F89-CDFD-44A3-A631-0DE47958FA32}">
      <dgm:prSet/>
      <dgm:spPr/>
      <dgm:t>
        <a:bodyPr/>
        <a:lstStyle/>
        <a:p>
          <a:endParaRPr lang="en-GB" b="1">
            <a:solidFill>
              <a:schemeClr val="tx1"/>
            </a:solidFill>
            <a:effectLst/>
          </a:endParaRPr>
        </a:p>
      </dgm:t>
    </dgm:pt>
    <dgm:pt modelId="{52F123A5-47AB-4B9F-BB9F-649235E715DA}">
      <dgm:prSet phldrT="[Text]"/>
      <dgm:spPr/>
      <dgm:t>
        <a:bodyPr/>
        <a:lstStyle/>
        <a:p>
          <a:r>
            <a:rPr lang="en-GB" b="1">
              <a:solidFill>
                <a:schemeClr val="tx1"/>
              </a:solidFill>
              <a:effectLst/>
            </a:rPr>
            <a:t>Mobility</a:t>
          </a:r>
          <a:endParaRPr lang="en-GB" b="1" dirty="0">
            <a:solidFill>
              <a:schemeClr val="tx1"/>
            </a:solidFill>
            <a:effectLst/>
          </a:endParaRPr>
        </a:p>
      </dgm:t>
    </dgm:pt>
    <dgm:pt modelId="{7952D986-B9AB-4882-AA68-AC8C68355D2B}" type="parTrans" cxnId="{FDC7A539-1089-497D-A13E-912069761BE2}">
      <dgm:prSet/>
      <dgm:spPr/>
      <dgm:t>
        <a:bodyPr/>
        <a:lstStyle/>
        <a:p>
          <a:endParaRPr lang="en-GB" b="1">
            <a:solidFill>
              <a:schemeClr val="tx1"/>
            </a:solidFill>
            <a:effectLst/>
          </a:endParaRPr>
        </a:p>
      </dgm:t>
    </dgm:pt>
    <dgm:pt modelId="{2EDAEAC0-4A58-4458-B7A6-C72A541B8155}" type="sibTrans" cxnId="{FDC7A539-1089-497D-A13E-912069761BE2}">
      <dgm:prSet/>
      <dgm:spPr/>
      <dgm:t>
        <a:bodyPr/>
        <a:lstStyle/>
        <a:p>
          <a:endParaRPr lang="en-GB" b="1">
            <a:solidFill>
              <a:schemeClr val="tx1"/>
            </a:solidFill>
            <a:effectLst/>
          </a:endParaRPr>
        </a:p>
      </dgm:t>
    </dgm:pt>
    <dgm:pt modelId="{4B5DADCC-42A8-4305-9FEE-9926683E6C9F}">
      <dgm:prSet phldrT="[Text]"/>
      <dgm:spPr/>
      <dgm:t>
        <a:bodyPr/>
        <a:lstStyle/>
        <a:p>
          <a:r>
            <a:rPr lang="en-GB" b="1">
              <a:solidFill>
                <a:schemeClr val="tx1"/>
              </a:solidFill>
              <a:effectLst/>
            </a:rPr>
            <a:t>Logistics</a:t>
          </a:r>
          <a:endParaRPr lang="en-GB" b="1" dirty="0">
            <a:solidFill>
              <a:schemeClr val="tx1"/>
            </a:solidFill>
            <a:effectLst/>
          </a:endParaRPr>
        </a:p>
      </dgm:t>
    </dgm:pt>
    <dgm:pt modelId="{DD06F30E-F922-42B5-A0FF-83D311D49A9B}" type="parTrans" cxnId="{D333C70C-4E68-4822-9816-166B09FFC91B}">
      <dgm:prSet/>
      <dgm:spPr/>
      <dgm:t>
        <a:bodyPr/>
        <a:lstStyle/>
        <a:p>
          <a:endParaRPr lang="en-GB" b="1">
            <a:solidFill>
              <a:schemeClr val="tx1"/>
            </a:solidFill>
            <a:effectLst/>
          </a:endParaRPr>
        </a:p>
      </dgm:t>
    </dgm:pt>
    <dgm:pt modelId="{1593D164-5F0A-4D0D-BC2B-3B2E9A86154D}" type="sibTrans" cxnId="{D333C70C-4E68-4822-9816-166B09FFC91B}">
      <dgm:prSet/>
      <dgm:spPr/>
      <dgm:t>
        <a:bodyPr/>
        <a:lstStyle/>
        <a:p>
          <a:endParaRPr lang="en-GB" b="1">
            <a:solidFill>
              <a:schemeClr val="tx1"/>
            </a:solidFill>
            <a:effectLst/>
          </a:endParaRPr>
        </a:p>
      </dgm:t>
    </dgm:pt>
    <dgm:pt modelId="{FBBE10C5-B5E1-439A-BC8E-97899E91F813}">
      <dgm:prSet phldrT="[Text]"/>
      <dgm:spPr/>
      <dgm:t>
        <a:bodyPr/>
        <a:lstStyle/>
        <a:p>
          <a:r>
            <a:rPr lang="en-GB" b="1">
              <a:solidFill>
                <a:schemeClr val="tx1"/>
              </a:solidFill>
              <a:effectLst/>
            </a:rPr>
            <a:t>Healthcare</a:t>
          </a:r>
          <a:endParaRPr lang="en-GB" b="1" dirty="0">
            <a:solidFill>
              <a:schemeClr val="tx1"/>
            </a:solidFill>
            <a:effectLst/>
          </a:endParaRPr>
        </a:p>
      </dgm:t>
    </dgm:pt>
    <dgm:pt modelId="{269A897D-38FB-4E8F-9D59-75B3D12EF4F3}" type="parTrans" cxnId="{E793F5B7-381C-47DE-8981-95A219D5F54A}">
      <dgm:prSet/>
      <dgm:spPr/>
      <dgm:t>
        <a:bodyPr/>
        <a:lstStyle/>
        <a:p>
          <a:endParaRPr lang="en-GB" b="1">
            <a:solidFill>
              <a:schemeClr val="tx1"/>
            </a:solidFill>
            <a:effectLst/>
          </a:endParaRPr>
        </a:p>
      </dgm:t>
    </dgm:pt>
    <dgm:pt modelId="{A6705307-025E-425D-9228-4C77152209D9}" type="sibTrans" cxnId="{E793F5B7-381C-47DE-8981-95A219D5F54A}">
      <dgm:prSet/>
      <dgm:spPr/>
      <dgm:t>
        <a:bodyPr/>
        <a:lstStyle/>
        <a:p>
          <a:endParaRPr lang="en-GB" b="1">
            <a:solidFill>
              <a:schemeClr val="tx1"/>
            </a:solidFill>
            <a:effectLst/>
          </a:endParaRPr>
        </a:p>
      </dgm:t>
    </dgm:pt>
    <dgm:pt modelId="{8DE1BF26-7C99-4986-9420-B9B4DCD15B0B}">
      <dgm:prSet phldrT="[Text]"/>
      <dgm:spPr/>
      <dgm:t>
        <a:bodyPr/>
        <a:lstStyle/>
        <a:p>
          <a:r>
            <a:rPr lang="en-GB" b="1" dirty="0">
              <a:solidFill>
                <a:schemeClr val="tx1"/>
              </a:solidFill>
              <a:effectLst/>
            </a:rPr>
            <a:t>Energy</a:t>
          </a:r>
        </a:p>
      </dgm:t>
    </dgm:pt>
    <dgm:pt modelId="{0C08085D-E91F-428B-8D76-D236EB69EEF4}" type="parTrans" cxnId="{02AC24BF-0D49-4552-8416-8218623F6042}">
      <dgm:prSet/>
      <dgm:spPr/>
      <dgm:t>
        <a:bodyPr/>
        <a:lstStyle/>
        <a:p>
          <a:endParaRPr lang="en-GB" b="1">
            <a:solidFill>
              <a:schemeClr val="tx1"/>
            </a:solidFill>
            <a:effectLst/>
          </a:endParaRPr>
        </a:p>
      </dgm:t>
    </dgm:pt>
    <dgm:pt modelId="{17EBF988-527E-455C-BFE5-86C926D3B783}" type="sibTrans" cxnId="{02AC24BF-0D49-4552-8416-8218623F6042}">
      <dgm:prSet/>
      <dgm:spPr/>
      <dgm:t>
        <a:bodyPr/>
        <a:lstStyle/>
        <a:p>
          <a:endParaRPr lang="en-GB" b="1">
            <a:solidFill>
              <a:schemeClr val="tx1"/>
            </a:solidFill>
            <a:effectLst/>
          </a:endParaRPr>
        </a:p>
      </dgm:t>
    </dgm:pt>
    <dgm:pt modelId="{3823BB94-1DCD-4BAE-A8D3-795DF29A54E7}">
      <dgm:prSet phldrT="[Text]"/>
      <dgm:spPr/>
      <dgm:t>
        <a:bodyPr/>
        <a:lstStyle/>
        <a:p>
          <a:r>
            <a:rPr lang="en-GB" b="0" dirty="0">
              <a:solidFill>
                <a:schemeClr val="tx1"/>
              </a:solidFill>
              <a:effectLst/>
            </a:rPr>
            <a:t>Smart energy grid</a:t>
          </a:r>
        </a:p>
      </dgm:t>
    </dgm:pt>
    <dgm:pt modelId="{096EFEA5-0507-4C7F-9C37-E96FD74CFDC5}" type="parTrans" cxnId="{B3363932-FD3D-4AC8-8184-2D05C52F8EC6}">
      <dgm:prSet/>
      <dgm:spPr/>
      <dgm:t>
        <a:bodyPr/>
        <a:lstStyle/>
        <a:p>
          <a:endParaRPr lang="en-GB" b="1">
            <a:solidFill>
              <a:schemeClr val="tx1"/>
            </a:solidFill>
            <a:effectLst/>
          </a:endParaRPr>
        </a:p>
      </dgm:t>
    </dgm:pt>
    <dgm:pt modelId="{761EAE2A-0507-4700-835E-ED1CE122394F}" type="sibTrans" cxnId="{B3363932-FD3D-4AC8-8184-2D05C52F8EC6}">
      <dgm:prSet/>
      <dgm:spPr/>
      <dgm:t>
        <a:bodyPr/>
        <a:lstStyle/>
        <a:p>
          <a:endParaRPr lang="en-GB" b="1">
            <a:solidFill>
              <a:schemeClr val="tx1"/>
            </a:solidFill>
            <a:effectLst/>
          </a:endParaRPr>
        </a:p>
      </dgm:t>
    </dgm:pt>
    <dgm:pt modelId="{98301EF4-4085-4048-8E2B-B54BB1A1C770}">
      <dgm:prSet phldrT="[Text]"/>
      <dgm:spPr/>
      <dgm:t>
        <a:bodyPr/>
        <a:lstStyle/>
        <a:p>
          <a:r>
            <a:rPr lang="en-GB" b="0" dirty="0">
              <a:solidFill>
                <a:schemeClr val="tx1"/>
              </a:solidFill>
              <a:effectLst/>
            </a:rPr>
            <a:t>Smart clothes</a:t>
          </a:r>
        </a:p>
      </dgm:t>
    </dgm:pt>
    <dgm:pt modelId="{8411FEAF-B127-4C9E-99AD-408A7292E153}" type="parTrans" cxnId="{57141CA1-E296-4975-94BF-B21BD8F6F108}">
      <dgm:prSet/>
      <dgm:spPr/>
      <dgm:t>
        <a:bodyPr/>
        <a:lstStyle/>
        <a:p>
          <a:endParaRPr lang="en-GB" b="1">
            <a:solidFill>
              <a:schemeClr val="tx1"/>
            </a:solidFill>
            <a:effectLst/>
          </a:endParaRPr>
        </a:p>
      </dgm:t>
    </dgm:pt>
    <dgm:pt modelId="{1C483445-21A9-4711-9223-C5DD3165936A}" type="sibTrans" cxnId="{57141CA1-E296-4975-94BF-B21BD8F6F108}">
      <dgm:prSet/>
      <dgm:spPr/>
      <dgm:t>
        <a:bodyPr/>
        <a:lstStyle/>
        <a:p>
          <a:endParaRPr lang="en-GB" b="1">
            <a:solidFill>
              <a:schemeClr val="tx1"/>
            </a:solidFill>
            <a:effectLst/>
          </a:endParaRPr>
        </a:p>
      </dgm:t>
    </dgm:pt>
    <dgm:pt modelId="{20D2C9ED-40AE-4CE9-8FAA-6AD586A00896}">
      <dgm:prSet phldrT="[Text]"/>
      <dgm:spPr/>
      <dgm:t>
        <a:bodyPr/>
        <a:lstStyle/>
        <a:p>
          <a:r>
            <a:rPr lang="en-GB" b="0" dirty="0">
              <a:solidFill>
                <a:schemeClr val="tx1"/>
              </a:solidFill>
              <a:effectLst/>
            </a:rPr>
            <a:t>Smart hospitals</a:t>
          </a:r>
        </a:p>
      </dgm:t>
    </dgm:pt>
    <dgm:pt modelId="{CB7D874D-44D9-44C6-ADF9-AB0628D04F7A}" type="parTrans" cxnId="{03883C45-4F8B-4F44-8EB9-671BBE1AB80F}">
      <dgm:prSet/>
      <dgm:spPr/>
      <dgm:t>
        <a:bodyPr/>
        <a:lstStyle/>
        <a:p>
          <a:endParaRPr lang="en-GB" b="1">
            <a:solidFill>
              <a:schemeClr val="tx1"/>
            </a:solidFill>
            <a:effectLst/>
          </a:endParaRPr>
        </a:p>
      </dgm:t>
    </dgm:pt>
    <dgm:pt modelId="{879B8679-AC2B-41EA-BFB8-872744514C2F}" type="sibTrans" cxnId="{03883C45-4F8B-4F44-8EB9-671BBE1AB80F}">
      <dgm:prSet/>
      <dgm:spPr/>
      <dgm:t>
        <a:bodyPr/>
        <a:lstStyle/>
        <a:p>
          <a:endParaRPr lang="en-GB" b="1">
            <a:solidFill>
              <a:schemeClr val="tx1"/>
            </a:solidFill>
            <a:effectLst/>
          </a:endParaRPr>
        </a:p>
      </dgm:t>
    </dgm:pt>
    <dgm:pt modelId="{429F7F19-A115-41D1-9B9D-303BA4F31CFD}">
      <dgm:prSet phldrT="[Text]"/>
      <dgm:spPr/>
      <dgm:t>
        <a:bodyPr/>
        <a:lstStyle/>
        <a:p>
          <a:r>
            <a:rPr lang="en-GB" b="0" dirty="0">
              <a:solidFill>
                <a:schemeClr val="tx1"/>
              </a:solidFill>
              <a:effectLst/>
            </a:rPr>
            <a:t>Smart packagers</a:t>
          </a:r>
        </a:p>
      </dgm:t>
    </dgm:pt>
    <dgm:pt modelId="{E8E289F5-918F-4127-BF84-8DEB8D392B09}" type="parTrans" cxnId="{B1AFC1F0-BFCA-4355-909E-D170830614B8}">
      <dgm:prSet/>
      <dgm:spPr/>
      <dgm:t>
        <a:bodyPr/>
        <a:lstStyle/>
        <a:p>
          <a:endParaRPr lang="en-GB" b="1">
            <a:solidFill>
              <a:schemeClr val="tx1"/>
            </a:solidFill>
            <a:effectLst/>
          </a:endParaRPr>
        </a:p>
      </dgm:t>
    </dgm:pt>
    <dgm:pt modelId="{B10ED370-D495-4DC7-8B51-8F7E80B48A88}" type="sibTrans" cxnId="{B1AFC1F0-BFCA-4355-909E-D170830614B8}">
      <dgm:prSet/>
      <dgm:spPr/>
      <dgm:t>
        <a:bodyPr/>
        <a:lstStyle/>
        <a:p>
          <a:endParaRPr lang="en-GB" b="1">
            <a:solidFill>
              <a:schemeClr val="tx1"/>
            </a:solidFill>
            <a:effectLst/>
          </a:endParaRPr>
        </a:p>
      </dgm:t>
    </dgm:pt>
    <dgm:pt modelId="{A8B1DF72-9EDE-4EA9-B666-78AF33BEC86E}">
      <dgm:prSet phldrT="[Text]"/>
      <dgm:spPr/>
      <dgm:t>
        <a:bodyPr/>
        <a:lstStyle/>
        <a:p>
          <a:r>
            <a:rPr lang="en-GB" b="0" dirty="0">
              <a:solidFill>
                <a:schemeClr val="tx1"/>
              </a:solidFill>
              <a:effectLst/>
            </a:rPr>
            <a:t>Smart containers</a:t>
          </a:r>
        </a:p>
      </dgm:t>
    </dgm:pt>
    <dgm:pt modelId="{6A5AF3B2-D2CC-4194-9E8B-991854BFBA98}" type="parTrans" cxnId="{CBC67A45-9719-46ED-82E9-7F4C1A4F67A1}">
      <dgm:prSet/>
      <dgm:spPr/>
      <dgm:t>
        <a:bodyPr/>
        <a:lstStyle/>
        <a:p>
          <a:endParaRPr lang="en-GB" b="1">
            <a:solidFill>
              <a:schemeClr val="tx1"/>
            </a:solidFill>
            <a:effectLst/>
          </a:endParaRPr>
        </a:p>
      </dgm:t>
    </dgm:pt>
    <dgm:pt modelId="{A9572D51-9148-48EB-A749-7D6692A921D3}" type="sibTrans" cxnId="{CBC67A45-9719-46ED-82E9-7F4C1A4F67A1}">
      <dgm:prSet/>
      <dgm:spPr/>
      <dgm:t>
        <a:bodyPr/>
        <a:lstStyle/>
        <a:p>
          <a:endParaRPr lang="en-GB" b="1">
            <a:solidFill>
              <a:schemeClr val="tx1"/>
            </a:solidFill>
            <a:effectLst/>
          </a:endParaRPr>
        </a:p>
      </dgm:t>
    </dgm:pt>
    <dgm:pt modelId="{5B162CCB-90C2-44B5-B961-C164D8BC7FC8}">
      <dgm:prSet phldrT="[Text]"/>
      <dgm:spPr/>
      <dgm:t>
        <a:bodyPr/>
        <a:lstStyle/>
        <a:p>
          <a:r>
            <a:rPr lang="en-GB" b="0" dirty="0">
              <a:solidFill>
                <a:schemeClr val="tx1"/>
              </a:solidFill>
              <a:effectLst/>
            </a:rPr>
            <a:t>Smart car</a:t>
          </a:r>
        </a:p>
      </dgm:t>
    </dgm:pt>
    <dgm:pt modelId="{A9369BD3-9D5B-4388-B45A-D6507967BF1B}" type="parTrans" cxnId="{BEC52954-74DD-4221-B47B-BFCAF685404B}">
      <dgm:prSet/>
      <dgm:spPr/>
      <dgm:t>
        <a:bodyPr/>
        <a:lstStyle/>
        <a:p>
          <a:endParaRPr lang="en-GB" b="1">
            <a:solidFill>
              <a:schemeClr val="tx1"/>
            </a:solidFill>
            <a:effectLst/>
          </a:endParaRPr>
        </a:p>
      </dgm:t>
    </dgm:pt>
    <dgm:pt modelId="{1D0C2D7E-F8EF-446C-A4FA-8C245BEF8040}" type="sibTrans" cxnId="{BEC52954-74DD-4221-B47B-BFCAF685404B}">
      <dgm:prSet/>
      <dgm:spPr/>
      <dgm:t>
        <a:bodyPr/>
        <a:lstStyle/>
        <a:p>
          <a:endParaRPr lang="en-GB" b="1">
            <a:solidFill>
              <a:schemeClr val="tx1"/>
            </a:solidFill>
            <a:effectLst/>
          </a:endParaRPr>
        </a:p>
      </dgm:t>
    </dgm:pt>
    <dgm:pt modelId="{3F249487-3AFC-4224-8884-4BF07F65D326}">
      <dgm:prSet phldrT="[Text]"/>
      <dgm:spPr/>
      <dgm:t>
        <a:bodyPr/>
        <a:lstStyle/>
        <a:p>
          <a:r>
            <a:rPr lang="en-GB" b="0" dirty="0">
              <a:solidFill>
                <a:schemeClr val="tx1"/>
              </a:solidFill>
              <a:effectLst/>
            </a:rPr>
            <a:t>Self -driving vehicles</a:t>
          </a:r>
        </a:p>
      </dgm:t>
    </dgm:pt>
    <dgm:pt modelId="{E531499A-892C-4926-A3D5-6FAFB53767D6}" type="parTrans" cxnId="{BBAA0D7E-F4CD-445D-9168-459F951A1BC5}">
      <dgm:prSet/>
      <dgm:spPr/>
      <dgm:t>
        <a:bodyPr/>
        <a:lstStyle/>
        <a:p>
          <a:endParaRPr lang="en-GB" b="1">
            <a:solidFill>
              <a:schemeClr val="tx1"/>
            </a:solidFill>
            <a:effectLst/>
          </a:endParaRPr>
        </a:p>
      </dgm:t>
    </dgm:pt>
    <dgm:pt modelId="{B447678E-68D2-4A74-9300-F88BC6CC2CD5}" type="sibTrans" cxnId="{BBAA0D7E-F4CD-445D-9168-459F951A1BC5}">
      <dgm:prSet/>
      <dgm:spPr/>
      <dgm:t>
        <a:bodyPr/>
        <a:lstStyle/>
        <a:p>
          <a:endParaRPr lang="en-GB" b="1">
            <a:solidFill>
              <a:schemeClr val="tx1"/>
            </a:solidFill>
            <a:effectLst/>
          </a:endParaRPr>
        </a:p>
      </dgm:t>
    </dgm:pt>
    <dgm:pt modelId="{8C161866-C1ED-4F79-87D0-113F6C14ABE1}">
      <dgm:prSet phldrT="[Text]"/>
      <dgm:spPr/>
      <dgm:t>
        <a:bodyPr/>
        <a:lstStyle/>
        <a:p>
          <a:r>
            <a:rPr lang="en-GB" b="0" dirty="0">
              <a:solidFill>
                <a:schemeClr val="tx1"/>
              </a:solidFill>
              <a:effectLst/>
            </a:rPr>
            <a:t>Smart machines</a:t>
          </a:r>
        </a:p>
      </dgm:t>
    </dgm:pt>
    <dgm:pt modelId="{08ADCEA2-D894-4D6C-91FE-D3963B8F3F75}" type="parTrans" cxnId="{DA7B6302-2E1F-4B01-BBA2-EC8BAAA1C57C}">
      <dgm:prSet/>
      <dgm:spPr/>
      <dgm:t>
        <a:bodyPr/>
        <a:lstStyle/>
        <a:p>
          <a:endParaRPr lang="en-GB" b="1">
            <a:solidFill>
              <a:schemeClr val="tx1"/>
            </a:solidFill>
            <a:effectLst/>
          </a:endParaRPr>
        </a:p>
      </dgm:t>
    </dgm:pt>
    <dgm:pt modelId="{1B2BB7BF-9858-493E-AC9C-C2754DEABC9F}" type="sibTrans" cxnId="{DA7B6302-2E1F-4B01-BBA2-EC8BAAA1C57C}">
      <dgm:prSet/>
      <dgm:spPr/>
      <dgm:t>
        <a:bodyPr/>
        <a:lstStyle/>
        <a:p>
          <a:endParaRPr lang="en-GB" b="1">
            <a:solidFill>
              <a:schemeClr val="tx1"/>
            </a:solidFill>
            <a:effectLst/>
          </a:endParaRPr>
        </a:p>
      </dgm:t>
    </dgm:pt>
    <dgm:pt modelId="{2DDE4586-F3D1-469F-A267-A11CC6F65588}">
      <dgm:prSet phldrT="[Text]"/>
      <dgm:spPr/>
      <dgm:t>
        <a:bodyPr/>
        <a:lstStyle/>
        <a:p>
          <a:r>
            <a:rPr lang="en-GB" b="0" dirty="0">
              <a:solidFill>
                <a:schemeClr val="tx1"/>
              </a:solidFill>
              <a:effectLst/>
            </a:rPr>
            <a:t>Smart robots</a:t>
          </a:r>
        </a:p>
      </dgm:t>
    </dgm:pt>
    <dgm:pt modelId="{E5E9CDBD-EB76-4460-B713-3CF7EE6733BA}" type="parTrans" cxnId="{A6E9AAD6-0199-437A-B0DD-17019B8EB06A}">
      <dgm:prSet/>
      <dgm:spPr/>
      <dgm:t>
        <a:bodyPr/>
        <a:lstStyle/>
        <a:p>
          <a:endParaRPr lang="en-GB" b="1">
            <a:solidFill>
              <a:schemeClr val="tx1"/>
            </a:solidFill>
            <a:effectLst/>
          </a:endParaRPr>
        </a:p>
      </dgm:t>
    </dgm:pt>
    <dgm:pt modelId="{5F9EC582-01B1-435E-935D-4BCAB03EE4B5}" type="sibTrans" cxnId="{A6E9AAD6-0199-437A-B0DD-17019B8EB06A}">
      <dgm:prSet/>
      <dgm:spPr/>
      <dgm:t>
        <a:bodyPr/>
        <a:lstStyle/>
        <a:p>
          <a:endParaRPr lang="en-GB" b="1">
            <a:solidFill>
              <a:schemeClr val="tx1"/>
            </a:solidFill>
            <a:effectLst/>
          </a:endParaRPr>
        </a:p>
      </dgm:t>
    </dgm:pt>
    <dgm:pt modelId="{FC42A813-6ED5-4EA0-A5CD-65BDF2517792}">
      <dgm:prSet phldrT="[Text]"/>
      <dgm:spPr/>
      <dgm:t>
        <a:bodyPr/>
        <a:lstStyle/>
        <a:p>
          <a:r>
            <a:rPr lang="en-GB" b="0" dirty="0">
              <a:solidFill>
                <a:schemeClr val="tx1"/>
              </a:solidFill>
              <a:effectLst/>
            </a:rPr>
            <a:t>Smart factories</a:t>
          </a:r>
        </a:p>
      </dgm:t>
    </dgm:pt>
    <dgm:pt modelId="{FEA3A26E-35BE-45B3-ADE3-79B4F7C5A6C3}" type="parTrans" cxnId="{5081F715-C371-4FEA-A17D-F417519C3105}">
      <dgm:prSet/>
      <dgm:spPr/>
      <dgm:t>
        <a:bodyPr/>
        <a:lstStyle/>
        <a:p>
          <a:endParaRPr lang="en-GB" b="1">
            <a:solidFill>
              <a:schemeClr val="tx1"/>
            </a:solidFill>
            <a:effectLst/>
          </a:endParaRPr>
        </a:p>
      </dgm:t>
    </dgm:pt>
    <dgm:pt modelId="{404BB940-2757-4D46-BD33-7D8414D221F5}" type="sibTrans" cxnId="{5081F715-C371-4FEA-A17D-F417519C3105}">
      <dgm:prSet/>
      <dgm:spPr/>
      <dgm:t>
        <a:bodyPr/>
        <a:lstStyle/>
        <a:p>
          <a:endParaRPr lang="en-GB" b="1">
            <a:solidFill>
              <a:schemeClr val="tx1"/>
            </a:solidFill>
            <a:effectLst/>
          </a:endParaRPr>
        </a:p>
      </dgm:t>
    </dgm:pt>
    <dgm:pt modelId="{CF7D14C4-A505-4952-9491-0D83E7727A5F}">
      <dgm:prSet phldrT="[Text]"/>
      <dgm:spPr/>
      <dgm:t>
        <a:bodyPr/>
        <a:lstStyle/>
        <a:p>
          <a:r>
            <a:rPr lang="en-GB" b="0" dirty="0">
              <a:solidFill>
                <a:schemeClr val="tx1"/>
              </a:solidFill>
              <a:effectLst/>
            </a:rPr>
            <a:t>Smart phones</a:t>
          </a:r>
        </a:p>
      </dgm:t>
    </dgm:pt>
    <dgm:pt modelId="{A1CFC96B-3F64-4B47-9BAF-63D5E12BD7B9}" type="parTrans" cxnId="{897A590E-4516-4385-A854-46C3C07D483E}">
      <dgm:prSet/>
      <dgm:spPr/>
      <dgm:t>
        <a:bodyPr/>
        <a:lstStyle/>
        <a:p>
          <a:endParaRPr lang="en-GB" b="1">
            <a:solidFill>
              <a:schemeClr val="tx1"/>
            </a:solidFill>
            <a:effectLst/>
          </a:endParaRPr>
        </a:p>
      </dgm:t>
    </dgm:pt>
    <dgm:pt modelId="{C6DB3284-7647-4DB8-B543-5163A49EE2D5}" type="sibTrans" cxnId="{897A590E-4516-4385-A854-46C3C07D483E}">
      <dgm:prSet/>
      <dgm:spPr/>
      <dgm:t>
        <a:bodyPr/>
        <a:lstStyle/>
        <a:p>
          <a:endParaRPr lang="en-GB" b="1">
            <a:solidFill>
              <a:schemeClr val="tx1"/>
            </a:solidFill>
            <a:effectLst/>
          </a:endParaRPr>
        </a:p>
      </dgm:t>
    </dgm:pt>
    <dgm:pt modelId="{2896B5D7-2ECD-4E6D-9D00-41538524A546}">
      <dgm:prSet phldrT="[Text]"/>
      <dgm:spPr/>
      <dgm:t>
        <a:bodyPr/>
        <a:lstStyle/>
        <a:p>
          <a:r>
            <a:rPr lang="en-GB" b="0" dirty="0">
              <a:solidFill>
                <a:schemeClr val="tx1"/>
              </a:solidFill>
              <a:effectLst/>
            </a:rPr>
            <a:t>Smart glasses</a:t>
          </a:r>
        </a:p>
      </dgm:t>
    </dgm:pt>
    <dgm:pt modelId="{86D5D00F-2F85-45A9-8A71-C1DA2BA2469E}" type="parTrans" cxnId="{53D7AED0-A63D-4E98-9A07-40EA958B301D}">
      <dgm:prSet/>
      <dgm:spPr/>
      <dgm:t>
        <a:bodyPr/>
        <a:lstStyle/>
        <a:p>
          <a:endParaRPr lang="en-GB" b="1">
            <a:solidFill>
              <a:schemeClr val="tx1"/>
            </a:solidFill>
            <a:effectLst/>
          </a:endParaRPr>
        </a:p>
      </dgm:t>
    </dgm:pt>
    <dgm:pt modelId="{54538D7F-3941-48A3-A0D4-AB87803ED985}" type="sibTrans" cxnId="{53D7AED0-A63D-4E98-9A07-40EA958B301D}">
      <dgm:prSet/>
      <dgm:spPr/>
      <dgm:t>
        <a:bodyPr/>
        <a:lstStyle/>
        <a:p>
          <a:endParaRPr lang="en-GB" b="1">
            <a:solidFill>
              <a:schemeClr val="tx1"/>
            </a:solidFill>
            <a:effectLst/>
          </a:endParaRPr>
        </a:p>
      </dgm:t>
    </dgm:pt>
    <dgm:pt modelId="{395D9DBA-C74D-4C97-AE4B-73D596FD3427}">
      <dgm:prSet phldrT="[Text]"/>
      <dgm:spPr/>
      <dgm:t>
        <a:bodyPr/>
        <a:lstStyle/>
        <a:p>
          <a:r>
            <a:rPr lang="en-GB" b="0" dirty="0">
              <a:solidFill>
                <a:schemeClr val="tx1"/>
              </a:solidFill>
              <a:effectLst/>
            </a:rPr>
            <a:t>Smart tablets</a:t>
          </a:r>
        </a:p>
      </dgm:t>
    </dgm:pt>
    <dgm:pt modelId="{0720583F-A5D7-462E-9D27-B541C4BDE73E}" type="parTrans" cxnId="{3E88C28F-D768-4951-9B39-7BF9B8B397BC}">
      <dgm:prSet/>
      <dgm:spPr/>
      <dgm:t>
        <a:bodyPr/>
        <a:lstStyle/>
        <a:p>
          <a:endParaRPr lang="en-GB" b="1">
            <a:solidFill>
              <a:schemeClr val="tx1"/>
            </a:solidFill>
            <a:effectLst/>
          </a:endParaRPr>
        </a:p>
      </dgm:t>
    </dgm:pt>
    <dgm:pt modelId="{6FC674F0-AD6F-4194-B592-86EF2B26BBE6}" type="sibTrans" cxnId="{3E88C28F-D768-4951-9B39-7BF9B8B397BC}">
      <dgm:prSet/>
      <dgm:spPr/>
      <dgm:t>
        <a:bodyPr/>
        <a:lstStyle/>
        <a:p>
          <a:endParaRPr lang="en-GB" b="1">
            <a:solidFill>
              <a:schemeClr val="tx1"/>
            </a:solidFill>
            <a:effectLst/>
          </a:endParaRPr>
        </a:p>
      </dgm:t>
    </dgm:pt>
    <dgm:pt modelId="{6B16AC38-49CF-412B-86BF-6676CABF38FF}">
      <dgm:prSet phldrT="[Text]"/>
      <dgm:spPr/>
      <dgm:t>
        <a:bodyPr/>
        <a:lstStyle/>
        <a:p>
          <a:r>
            <a:rPr lang="en-GB" b="0" dirty="0">
              <a:solidFill>
                <a:schemeClr val="tx1"/>
              </a:solidFill>
              <a:effectLst/>
            </a:rPr>
            <a:t>Smart TV</a:t>
          </a:r>
        </a:p>
      </dgm:t>
    </dgm:pt>
    <dgm:pt modelId="{BC73DD13-32D5-4744-94A2-7100763BB4C0}" type="parTrans" cxnId="{2DB60365-16B1-4E47-8E19-C6B0C7B3EA9A}">
      <dgm:prSet/>
      <dgm:spPr/>
      <dgm:t>
        <a:bodyPr/>
        <a:lstStyle/>
        <a:p>
          <a:endParaRPr lang="en-GB" b="1">
            <a:solidFill>
              <a:schemeClr val="tx1"/>
            </a:solidFill>
            <a:effectLst/>
          </a:endParaRPr>
        </a:p>
      </dgm:t>
    </dgm:pt>
    <dgm:pt modelId="{B7107E62-3A21-4D49-A83A-749C90C894B3}" type="sibTrans" cxnId="{2DB60365-16B1-4E47-8E19-C6B0C7B3EA9A}">
      <dgm:prSet/>
      <dgm:spPr/>
      <dgm:t>
        <a:bodyPr/>
        <a:lstStyle/>
        <a:p>
          <a:endParaRPr lang="en-GB" b="1">
            <a:solidFill>
              <a:schemeClr val="tx1"/>
            </a:solidFill>
            <a:effectLst/>
          </a:endParaRPr>
        </a:p>
      </dgm:t>
    </dgm:pt>
    <dgm:pt modelId="{6F92F797-DE08-4AF6-A431-B0F6E7012F8E}" type="pres">
      <dgm:prSet presAssocID="{97E51163-8997-42BE-A9BC-4DBA9D86E75D}" presName="Name0" presStyleCnt="0">
        <dgm:presLayoutVars>
          <dgm:chMax val="1"/>
          <dgm:dir/>
          <dgm:animLvl val="ctr"/>
          <dgm:resizeHandles val="exact"/>
        </dgm:presLayoutVars>
      </dgm:prSet>
      <dgm:spPr/>
      <dgm:t>
        <a:bodyPr/>
        <a:lstStyle/>
        <a:p>
          <a:endParaRPr lang="en-US"/>
        </a:p>
      </dgm:t>
    </dgm:pt>
    <dgm:pt modelId="{8D0D51E1-93C8-4A9E-AD5E-9FB0C1C50844}" type="pres">
      <dgm:prSet presAssocID="{19DF3E44-602E-4016-96A3-44FBB9F21EB2}" presName="centerShape" presStyleLbl="node0" presStyleIdx="0" presStyleCnt="1" custScaleX="128613" custScaleY="122499"/>
      <dgm:spPr/>
      <dgm:t>
        <a:bodyPr/>
        <a:lstStyle/>
        <a:p>
          <a:endParaRPr lang="en-US"/>
        </a:p>
      </dgm:t>
    </dgm:pt>
    <dgm:pt modelId="{D1D3BD45-376C-4C6B-A005-D750ED476099}" type="pres">
      <dgm:prSet presAssocID="{0C346266-7A2B-435E-B077-2C2C4323E292}" presName="parTrans" presStyleLbl="sibTrans2D1" presStyleIdx="0" presStyleCnt="6"/>
      <dgm:spPr/>
      <dgm:t>
        <a:bodyPr/>
        <a:lstStyle/>
        <a:p>
          <a:endParaRPr lang="en-US"/>
        </a:p>
      </dgm:t>
    </dgm:pt>
    <dgm:pt modelId="{A1284204-052B-4A0A-99CF-460C2D0A56EF}" type="pres">
      <dgm:prSet presAssocID="{0C346266-7A2B-435E-B077-2C2C4323E292}" presName="connectorText" presStyleLbl="sibTrans2D1" presStyleIdx="0" presStyleCnt="6"/>
      <dgm:spPr/>
      <dgm:t>
        <a:bodyPr/>
        <a:lstStyle/>
        <a:p>
          <a:endParaRPr lang="en-US"/>
        </a:p>
      </dgm:t>
    </dgm:pt>
    <dgm:pt modelId="{0B032B7E-66F5-43CE-A528-7C64FC66A812}" type="pres">
      <dgm:prSet presAssocID="{5F49F07E-A12C-4006-AD0A-0A6FAC7B27AE}" presName="node" presStyleLbl="node1" presStyleIdx="0" presStyleCnt="6" custScaleX="111122">
        <dgm:presLayoutVars>
          <dgm:bulletEnabled val="1"/>
        </dgm:presLayoutVars>
      </dgm:prSet>
      <dgm:spPr/>
      <dgm:t>
        <a:bodyPr/>
        <a:lstStyle/>
        <a:p>
          <a:endParaRPr lang="en-US"/>
        </a:p>
      </dgm:t>
    </dgm:pt>
    <dgm:pt modelId="{87978839-D543-47CB-8507-275FC62DD7ED}" type="pres">
      <dgm:prSet presAssocID="{5D1ACDAC-A929-46EE-B989-123285F37E63}" presName="parTrans" presStyleLbl="sibTrans2D1" presStyleIdx="1" presStyleCnt="6"/>
      <dgm:spPr/>
      <dgm:t>
        <a:bodyPr/>
        <a:lstStyle/>
        <a:p>
          <a:endParaRPr lang="en-US"/>
        </a:p>
      </dgm:t>
    </dgm:pt>
    <dgm:pt modelId="{0E9A463A-8B17-4FBD-9AD2-5DF3BDE9FA95}" type="pres">
      <dgm:prSet presAssocID="{5D1ACDAC-A929-46EE-B989-123285F37E63}" presName="connectorText" presStyleLbl="sibTrans2D1" presStyleIdx="1" presStyleCnt="6"/>
      <dgm:spPr/>
      <dgm:t>
        <a:bodyPr/>
        <a:lstStyle/>
        <a:p>
          <a:endParaRPr lang="en-US"/>
        </a:p>
      </dgm:t>
    </dgm:pt>
    <dgm:pt modelId="{9F25D944-302F-4222-AB05-3C758DB9E3DE}" type="pres">
      <dgm:prSet presAssocID="{4DDC3F70-721B-4FFD-B610-C889DE9AFB47}" presName="node" presStyleLbl="node1" presStyleIdx="1" presStyleCnt="6">
        <dgm:presLayoutVars>
          <dgm:bulletEnabled val="1"/>
        </dgm:presLayoutVars>
      </dgm:prSet>
      <dgm:spPr/>
      <dgm:t>
        <a:bodyPr/>
        <a:lstStyle/>
        <a:p>
          <a:endParaRPr lang="en-US"/>
        </a:p>
      </dgm:t>
    </dgm:pt>
    <dgm:pt modelId="{2A5D4D17-A615-4469-94E3-68C4B4119F29}" type="pres">
      <dgm:prSet presAssocID="{7952D986-B9AB-4882-AA68-AC8C68355D2B}" presName="parTrans" presStyleLbl="sibTrans2D1" presStyleIdx="2" presStyleCnt="6"/>
      <dgm:spPr/>
      <dgm:t>
        <a:bodyPr/>
        <a:lstStyle/>
        <a:p>
          <a:endParaRPr lang="en-US"/>
        </a:p>
      </dgm:t>
    </dgm:pt>
    <dgm:pt modelId="{71498560-2942-4FDC-8026-D64CEB4EA22F}" type="pres">
      <dgm:prSet presAssocID="{7952D986-B9AB-4882-AA68-AC8C68355D2B}" presName="connectorText" presStyleLbl="sibTrans2D1" presStyleIdx="2" presStyleCnt="6"/>
      <dgm:spPr/>
      <dgm:t>
        <a:bodyPr/>
        <a:lstStyle/>
        <a:p>
          <a:endParaRPr lang="en-US"/>
        </a:p>
      </dgm:t>
    </dgm:pt>
    <dgm:pt modelId="{66997824-9FF0-4A78-B5A9-8826E7B7B93F}" type="pres">
      <dgm:prSet presAssocID="{52F123A5-47AB-4B9F-BB9F-649235E715DA}" presName="node" presStyleLbl="node1" presStyleIdx="2" presStyleCnt="6">
        <dgm:presLayoutVars>
          <dgm:bulletEnabled val="1"/>
        </dgm:presLayoutVars>
      </dgm:prSet>
      <dgm:spPr/>
      <dgm:t>
        <a:bodyPr/>
        <a:lstStyle/>
        <a:p>
          <a:endParaRPr lang="en-US"/>
        </a:p>
      </dgm:t>
    </dgm:pt>
    <dgm:pt modelId="{C80FC446-122A-4131-A50F-ED094E656C3E}" type="pres">
      <dgm:prSet presAssocID="{DD06F30E-F922-42B5-A0FF-83D311D49A9B}" presName="parTrans" presStyleLbl="sibTrans2D1" presStyleIdx="3" presStyleCnt="6"/>
      <dgm:spPr/>
      <dgm:t>
        <a:bodyPr/>
        <a:lstStyle/>
        <a:p>
          <a:endParaRPr lang="en-US"/>
        </a:p>
      </dgm:t>
    </dgm:pt>
    <dgm:pt modelId="{49550BFB-1F41-484E-93D7-730560FC077A}" type="pres">
      <dgm:prSet presAssocID="{DD06F30E-F922-42B5-A0FF-83D311D49A9B}" presName="connectorText" presStyleLbl="sibTrans2D1" presStyleIdx="3" presStyleCnt="6"/>
      <dgm:spPr/>
      <dgm:t>
        <a:bodyPr/>
        <a:lstStyle/>
        <a:p>
          <a:endParaRPr lang="en-US"/>
        </a:p>
      </dgm:t>
    </dgm:pt>
    <dgm:pt modelId="{32C553EB-B7DE-4E8B-987A-F3EA66E1A8A7}" type="pres">
      <dgm:prSet presAssocID="{4B5DADCC-42A8-4305-9FEE-9926683E6C9F}" presName="node" presStyleLbl="node1" presStyleIdx="3" presStyleCnt="6">
        <dgm:presLayoutVars>
          <dgm:bulletEnabled val="1"/>
        </dgm:presLayoutVars>
      </dgm:prSet>
      <dgm:spPr/>
      <dgm:t>
        <a:bodyPr/>
        <a:lstStyle/>
        <a:p>
          <a:endParaRPr lang="en-US"/>
        </a:p>
      </dgm:t>
    </dgm:pt>
    <dgm:pt modelId="{06DCE670-5926-4F13-8904-9A3EF3E11E10}" type="pres">
      <dgm:prSet presAssocID="{269A897D-38FB-4E8F-9D59-75B3D12EF4F3}" presName="parTrans" presStyleLbl="sibTrans2D1" presStyleIdx="4" presStyleCnt="6"/>
      <dgm:spPr/>
      <dgm:t>
        <a:bodyPr/>
        <a:lstStyle/>
        <a:p>
          <a:endParaRPr lang="en-US"/>
        </a:p>
      </dgm:t>
    </dgm:pt>
    <dgm:pt modelId="{E3EE93AC-5D7A-43DC-8AE1-23F3FCF496F6}" type="pres">
      <dgm:prSet presAssocID="{269A897D-38FB-4E8F-9D59-75B3D12EF4F3}" presName="connectorText" presStyleLbl="sibTrans2D1" presStyleIdx="4" presStyleCnt="6"/>
      <dgm:spPr/>
      <dgm:t>
        <a:bodyPr/>
        <a:lstStyle/>
        <a:p>
          <a:endParaRPr lang="en-US"/>
        </a:p>
      </dgm:t>
    </dgm:pt>
    <dgm:pt modelId="{32551718-9029-4712-AD76-0C3CDB024442}" type="pres">
      <dgm:prSet presAssocID="{FBBE10C5-B5E1-439A-BC8E-97899E91F813}" presName="node" presStyleLbl="node1" presStyleIdx="4" presStyleCnt="6">
        <dgm:presLayoutVars>
          <dgm:bulletEnabled val="1"/>
        </dgm:presLayoutVars>
      </dgm:prSet>
      <dgm:spPr/>
      <dgm:t>
        <a:bodyPr/>
        <a:lstStyle/>
        <a:p>
          <a:endParaRPr lang="en-US"/>
        </a:p>
      </dgm:t>
    </dgm:pt>
    <dgm:pt modelId="{971D2830-630A-445C-879E-86D9E1A6BD08}" type="pres">
      <dgm:prSet presAssocID="{0C08085D-E91F-428B-8D76-D236EB69EEF4}" presName="parTrans" presStyleLbl="sibTrans2D1" presStyleIdx="5" presStyleCnt="6"/>
      <dgm:spPr/>
      <dgm:t>
        <a:bodyPr/>
        <a:lstStyle/>
        <a:p>
          <a:endParaRPr lang="en-US"/>
        </a:p>
      </dgm:t>
    </dgm:pt>
    <dgm:pt modelId="{431EC3AA-2D97-43F8-974B-18F10C25D245}" type="pres">
      <dgm:prSet presAssocID="{0C08085D-E91F-428B-8D76-D236EB69EEF4}" presName="connectorText" presStyleLbl="sibTrans2D1" presStyleIdx="5" presStyleCnt="6"/>
      <dgm:spPr/>
      <dgm:t>
        <a:bodyPr/>
        <a:lstStyle/>
        <a:p>
          <a:endParaRPr lang="en-US"/>
        </a:p>
      </dgm:t>
    </dgm:pt>
    <dgm:pt modelId="{07B68380-70AC-4F43-B253-71C59C6C7E5B}" type="pres">
      <dgm:prSet presAssocID="{8DE1BF26-7C99-4986-9420-B9B4DCD15B0B}" presName="node" presStyleLbl="node1" presStyleIdx="5" presStyleCnt="6">
        <dgm:presLayoutVars>
          <dgm:bulletEnabled val="1"/>
        </dgm:presLayoutVars>
      </dgm:prSet>
      <dgm:spPr/>
      <dgm:t>
        <a:bodyPr/>
        <a:lstStyle/>
        <a:p>
          <a:endParaRPr lang="en-US"/>
        </a:p>
      </dgm:t>
    </dgm:pt>
  </dgm:ptLst>
  <dgm:cxnLst>
    <dgm:cxn modelId="{FDC7A539-1089-497D-A13E-912069761BE2}" srcId="{19DF3E44-602E-4016-96A3-44FBB9F21EB2}" destId="{52F123A5-47AB-4B9F-BB9F-649235E715DA}" srcOrd="2" destOrd="0" parTransId="{7952D986-B9AB-4882-AA68-AC8C68355D2B}" sibTransId="{2EDAEAC0-4A58-4458-B7A6-C72A541B8155}"/>
    <dgm:cxn modelId="{1E902C31-D551-4316-860B-44BA9FB171E9}" type="presOf" srcId="{FC42A813-6ED5-4EA0-A5CD-65BDF2517792}" destId="{9F25D944-302F-4222-AB05-3C758DB9E3DE}" srcOrd="0" destOrd="3" presId="urn:microsoft.com/office/officeart/2005/8/layout/radial5"/>
    <dgm:cxn modelId="{CCF3CE17-71A2-4A25-A492-8A15B5244243}" type="presOf" srcId="{DD06F30E-F922-42B5-A0FF-83D311D49A9B}" destId="{C80FC446-122A-4131-A50F-ED094E656C3E}" srcOrd="0" destOrd="0" presId="urn:microsoft.com/office/officeart/2005/8/layout/radial5"/>
    <dgm:cxn modelId="{2DB60365-16B1-4E47-8E19-C6B0C7B3EA9A}" srcId="{5F49F07E-A12C-4006-AD0A-0A6FAC7B27AE}" destId="{6B16AC38-49CF-412B-86BF-6676CABF38FF}" srcOrd="3" destOrd="0" parTransId="{BC73DD13-32D5-4744-94A2-7100763BB4C0}" sibTransId="{B7107E62-3A21-4D49-A83A-749C90C894B3}"/>
    <dgm:cxn modelId="{3E88C28F-D768-4951-9B39-7BF9B8B397BC}" srcId="{5F49F07E-A12C-4006-AD0A-0A6FAC7B27AE}" destId="{395D9DBA-C74D-4C97-AE4B-73D596FD3427}" srcOrd="2" destOrd="0" parTransId="{0720583F-A5D7-462E-9D27-B541C4BDE73E}" sibTransId="{6FC674F0-AD6F-4194-B592-86EF2B26BBE6}"/>
    <dgm:cxn modelId="{8D0A6903-4022-4D34-8DA8-D8FEE8F2DC82}" type="presOf" srcId="{5D1ACDAC-A929-46EE-B989-123285F37E63}" destId="{87978839-D543-47CB-8507-275FC62DD7ED}" srcOrd="0" destOrd="0" presId="urn:microsoft.com/office/officeart/2005/8/layout/radial5"/>
    <dgm:cxn modelId="{439456C6-84DC-4490-ACF1-117534D4C918}" type="presOf" srcId="{3F249487-3AFC-4224-8884-4BF07F65D326}" destId="{66997824-9FF0-4A78-B5A9-8826E7B7B93F}" srcOrd="0" destOrd="2" presId="urn:microsoft.com/office/officeart/2005/8/layout/radial5"/>
    <dgm:cxn modelId="{1AF108E5-6002-4822-AD55-9F30E4FE5406}" type="presOf" srcId="{5B162CCB-90C2-44B5-B961-C164D8BC7FC8}" destId="{66997824-9FF0-4A78-B5A9-8826E7B7B93F}" srcOrd="0" destOrd="1" presId="urn:microsoft.com/office/officeart/2005/8/layout/radial5"/>
    <dgm:cxn modelId="{59269BEC-7B08-4B17-A4E7-530DC182C6F1}" type="presOf" srcId="{8DE1BF26-7C99-4986-9420-B9B4DCD15B0B}" destId="{07B68380-70AC-4F43-B253-71C59C6C7E5B}" srcOrd="0" destOrd="0" presId="urn:microsoft.com/office/officeart/2005/8/layout/radial5"/>
    <dgm:cxn modelId="{ABEE9976-37E1-4047-BBA9-AFE4708C3D09}" type="presOf" srcId="{2896B5D7-2ECD-4E6D-9D00-41538524A546}" destId="{0B032B7E-66F5-43CE-A528-7C64FC66A812}" srcOrd="0" destOrd="2" presId="urn:microsoft.com/office/officeart/2005/8/layout/radial5"/>
    <dgm:cxn modelId="{22517D57-A312-45DC-A47C-921823CB164A}" type="presOf" srcId="{5F49F07E-A12C-4006-AD0A-0A6FAC7B27AE}" destId="{0B032B7E-66F5-43CE-A528-7C64FC66A812}" srcOrd="0" destOrd="0" presId="urn:microsoft.com/office/officeart/2005/8/layout/radial5"/>
    <dgm:cxn modelId="{A6E9AAD6-0199-437A-B0DD-17019B8EB06A}" srcId="{4DDC3F70-721B-4FFD-B610-C889DE9AFB47}" destId="{2DDE4586-F3D1-469F-A267-A11CC6F65588}" srcOrd="1" destOrd="0" parTransId="{E5E9CDBD-EB76-4460-B713-3CF7EE6733BA}" sibTransId="{5F9EC582-01B1-435E-935D-4BCAB03EE4B5}"/>
    <dgm:cxn modelId="{CBC67A45-9719-46ED-82E9-7F4C1A4F67A1}" srcId="{4B5DADCC-42A8-4305-9FEE-9926683E6C9F}" destId="{A8B1DF72-9EDE-4EA9-B666-78AF33BEC86E}" srcOrd="1" destOrd="0" parTransId="{6A5AF3B2-D2CC-4194-9E8B-991854BFBA98}" sibTransId="{A9572D51-9148-48EB-A749-7D6692A921D3}"/>
    <dgm:cxn modelId="{4092EB4E-8E5D-4581-9B23-9717BD923F3A}" srcId="{97E51163-8997-42BE-A9BC-4DBA9D86E75D}" destId="{19DF3E44-602E-4016-96A3-44FBB9F21EB2}" srcOrd="0" destOrd="0" parTransId="{C4588CE9-FB43-49AE-B604-BFD71611AD3C}" sibTransId="{2201E8B1-DDE3-47AB-9E74-C13CA3FE4413}"/>
    <dgm:cxn modelId="{8CED9140-C1F0-40C9-8B29-C5D1C7336B8B}" type="presOf" srcId="{5D1ACDAC-A929-46EE-B989-123285F37E63}" destId="{0E9A463A-8B17-4FBD-9AD2-5DF3BDE9FA95}" srcOrd="1" destOrd="0" presId="urn:microsoft.com/office/officeart/2005/8/layout/radial5"/>
    <dgm:cxn modelId="{DA7B6302-2E1F-4B01-BBA2-EC8BAAA1C57C}" srcId="{4DDC3F70-721B-4FFD-B610-C889DE9AFB47}" destId="{8C161866-C1ED-4F79-87D0-113F6C14ABE1}" srcOrd="0" destOrd="0" parTransId="{08ADCEA2-D894-4D6C-91FE-D3963B8F3F75}" sibTransId="{1B2BB7BF-9858-493E-AC9C-C2754DEABC9F}"/>
    <dgm:cxn modelId="{E793F5B7-381C-47DE-8981-95A219D5F54A}" srcId="{19DF3E44-602E-4016-96A3-44FBB9F21EB2}" destId="{FBBE10C5-B5E1-439A-BC8E-97899E91F813}" srcOrd="4" destOrd="0" parTransId="{269A897D-38FB-4E8F-9D59-75B3D12EF4F3}" sibTransId="{A6705307-025E-425D-9228-4C77152209D9}"/>
    <dgm:cxn modelId="{C3934B86-1AD6-45A9-987B-DA9E1907FD82}" type="presOf" srcId="{395D9DBA-C74D-4C97-AE4B-73D596FD3427}" destId="{0B032B7E-66F5-43CE-A528-7C64FC66A812}" srcOrd="0" destOrd="3" presId="urn:microsoft.com/office/officeart/2005/8/layout/radial5"/>
    <dgm:cxn modelId="{7BA9E4E2-205D-407D-A3C3-B850CA042E15}" type="presOf" srcId="{A8B1DF72-9EDE-4EA9-B666-78AF33BEC86E}" destId="{32C553EB-B7DE-4E8B-987A-F3EA66E1A8A7}" srcOrd="0" destOrd="2" presId="urn:microsoft.com/office/officeart/2005/8/layout/radial5"/>
    <dgm:cxn modelId="{02AC24BF-0D49-4552-8416-8218623F6042}" srcId="{19DF3E44-602E-4016-96A3-44FBB9F21EB2}" destId="{8DE1BF26-7C99-4986-9420-B9B4DCD15B0B}" srcOrd="5" destOrd="0" parTransId="{0C08085D-E91F-428B-8D76-D236EB69EEF4}" sibTransId="{17EBF988-527E-455C-BFE5-86C926D3B783}"/>
    <dgm:cxn modelId="{A8E2CE3C-27C8-4B24-AE34-010212A9EDF9}" type="presOf" srcId="{3823BB94-1DCD-4BAE-A8D3-795DF29A54E7}" destId="{07B68380-70AC-4F43-B253-71C59C6C7E5B}" srcOrd="0" destOrd="1" presId="urn:microsoft.com/office/officeart/2005/8/layout/radial5"/>
    <dgm:cxn modelId="{598BBEAE-4348-42AF-A7D3-00405412FAD8}" type="presOf" srcId="{0C08085D-E91F-428B-8D76-D236EB69EEF4}" destId="{431EC3AA-2D97-43F8-974B-18F10C25D245}" srcOrd="1" destOrd="0" presId="urn:microsoft.com/office/officeart/2005/8/layout/radial5"/>
    <dgm:cxn modelId="{60D5DD46-7BDE-4EA7-A372-043437A5CB03}" type="presOf" srcId="{4B5DADCC-42A8-4305-9FEE-9926683E6C9F}" destId="{32C553EB-B7DE-4E8B-987A-F3EA66E1A8A7}" srcOrd="0" destOrd="0" presId="urn:microsoft.com/office/officeart/2005/8/layout/radial5"/>
    <dgm:cxn modelId="{6DD7CB2F-97F7-4DCF-B1CF-F2FF7530871A}" type="presOf" srcId="{4DDC3F70-721B-4FFD-B610-C889DE9AFB47}" destId="{9F25D944-302F-4222-AB05-3C758DB9E3DE}" srcOrd="0" destOrd="0" presId="urn:microsoft.com/office/officeart/2005/8/layout/radial5"/>
    <dgm:cxn modelId="{E3C98F89-CDFD-44A3-A631-0DE47958FA32}" srcId="{19DF3E44-602E-4016-96A3-44FBB9F21EB2}" destId="{4DDC3F70-721B-4FFD-B610-C889DE9AFB47}" srcOrd="1" destOrd="0" parTransId="{5D1ACDAC-A929-46EE-B989-123285F37E63}" sibTransId="{7E84409E-E401-43C0-92BD-13CA5731F1ED}"/>
    <dgm:cxn modelId="{182802FC-87F1-40FA-B9E0-CF0EF3B2ED87}" type="presOf" srcId="{6B16AC38-49CF-412B-86BF-6676CABF38FF}" destId="{0B032B7E-66F5-43CE-A528-7C64FC66A812}" srcOrd="0" destOrd="4" presId="urn:microsoft.com/office/officeart/2005/8/layout/radial5"/>
    <dgm:cxn modelId="{4CFF9987-2754-4A04-B67D-229D4F3E2E04}" type="presOf" srcId="{DD06F30E-F922-42B5-A0FF-83D311D49A9B}" destId="{49550BFB-1F41-484E-93D7-730560FC077A}" srcOrd="1" destOrd="0" presId="urn:microsoft.com/office/officeart/2005/8/layout/radial5"/>
    <dgm:cxn modelId="{65F190FB-06B4-4AF7-B559-9698155D4207}" type="presOf" srcId="{0C08085D-E91F-428B-8D76-D236EB69EEF4}" destId="{971D2830-630A-445C-879E-86D9E1A6BD08}" srcOrd="0" destOrd="0" presId="urn:microsoft.com/office/officeart/2005/8/layout/radial5"/>
    <dgm:cxn modelId="{03883C45-4F8B-4F44-8EB9-671BBE1AB80F}" srcId="{FBBE10C5-B5E1-439A-BC8E-97899E91F813}" destId="{20D2C9ED-40AE-4CE9-8FAA-6AD586A00896}" srcOrd="1" destOrd="0" parTransId="{CB7D874D-44D9-44C6-ADF9-AB0628D04F7A}" sibTransId="{879B8679-AC2B-41EA-BFB8-872744514C2F}"/>
    <dgm:cxn modelId="{DDF2B99B-E672-45B4-99A2-5676F17A1D41}" type="presOf" srcId="{19DF3E44-602E-4016-96A3-44FBB9F21EB2}" destId="{8D0D51E1-93C8-4A9E-AD5E-9FB0C1C50844}" srcOrd="0" destOrd="0" presId="urn:microsoft.com/office/officeart/2005/8/layout/radial5"/>
    <dgm:cxn modelId="{9D6473F3-60F7-4EB0-A957-8FBB3796FD57}" type="presOf" srcId="{269A897D-38FB-4E8F-9D59-75B3D12EF4F3}" destId="{06DCE670-5926-4F13-8904-9A3EF3E11E10}" srcOrd="0" destOrd="0" presId="urn:microsoft.com/office/officeart/2005/8/layout/radial5"/>
    <dgm:cxn modelId="{EF95AC92-2D95-479D-B598-A4A9BCF8C7DB}" type="presOf" srcId="{7952D986-B9AB-4882-AA68-AC8C68355D2B}" destId="{2A5D4D17-A615-4469-94E3-68C4B4119F29}" srcOrd="0" destOrd="0" presId="urn:microsoft.com/office/officeart/2005/8/layout/radial5"/>
    <dgm:cxn modelId="{E7CBD2A3-AD53-415A-B9C9-DC9BE90D00E7}" type="presOf" srcId="{8C161866-C1ED-4F79-87D0-113F6C14ABE1}" destId="{9F25D944-302F-4222-AB05-3C758DB9E3DE}" srcOrd="0" destOrd="1" presId="urn:microsoft.com/office/officeart/2005/8/layout/radial5"/>
    <dgm:cxn modelId="{BFA09484-B747-4AD8-91D6-0DEB26678D47}" type="presOf" srcId="{20D2C9ED-40AE-4CE9-8FAA-6AD586A00896}" destId="{32551718-9029-4712-AD76-0C3CDB024442}" srcOrd="0" destOrd="2" presId="urn:microsoft.com/office/officeart/2005/8/layout/radial5"/>
    <dgm:cxn modelId="{EF7CA164-2457-4CA8-91AD-5B54E6451204}" type="presOf" srcId="{98301EF4-4085-4048-8E2B-B54BB1A1C770}" destId="{32551718-9029-4712-AD76-0C3CDB024442}" srcOrd="0" destOrd="1" presId="urn:microsoft.com/office/officeart/2005/8/layout/radial5"/>
    <dgm:cxn modelId="{897A590E-4516-4385-A854-46C3C07D483E}" srcId="{5F49F07E-A12C-4006-AD0A-0A6FAC7B27AE}" destId="{CF7D14C4-A505-4952-9491-0D83E7727A5F}" srcOrd="0" destOrd="0" parTransId="{A1CFC96B-3F64-4B47-9BAF-63D5E12BD7B9}" sibTransId="{C6DB3284-7647-4DB8-B543-5163A49EE2D5}"/>
    <dgm:cxn modelId="{B3363932-FD3D-4AC8-8184-2D05C52F8EC6}" srcId="{8DE1BF26-7C99-4986-9420-B9B4DCD15B0B}" destId="{3823BB94-1DCD-4BAE-A8D3-795DF29A54E7}" srcOrd="0" destOrd="0" parTransId="{096EFEA5-0507-4C7F-9C37-E96FD74CFDC5}" sibTransId="{761EAE2A-0507-4700-835E-ED1CE122394F}"/>
    <dgm:cxn modelId="{50E6B1A6-6118-4F81-B8DD-7FC2D1373AED}" type="presOf" srcId="{CF7D14C4-A505-4952-9491-0D83E7727A5F}" destId="{0B032B7E-66F5-43CE-A528-7C64FC66A812}" srcOrd="0" destOrd="1" presId="urn:microsoft.com/office/officeart/2005/8/layout/radial5"/>
    <dgm:cxn modelId="{5081F715-C371-4FEA-A17D-F417519C3105}" srcId="{4DDC3F70-721B-4FFD-B610-C889DE9AFB47}" destId="{FC42A813-6ED5-4EA0-A5CD-65BDF2517792}" srcOrd="2" destOrd="0" parTransId="{FEA3A26E-35BE-45B3-ADE3-79B4F7C5A6C3}" sibTransId="{404BB940-2757-4D46-BD33-7D8414D221F5}"/>
    <dgm:cxn modelId="{BEC52954-74DD-4221-B47B-BFCAF685404B}" srcId="{52F123A5-47AB-4B9F-BB9F-649235E715DA}" destId="{5B162CCB-90C2-44B5-B961-C164D8BC7FC8}" srcOrd="0" destOrd="0" parTransId="{A9369BD3-9D5B-4388-B45A-D6507967BF1B}" sibTransId="{1D0C2D7E-F8EF-446C-A4FA-8C245BEF8040}"/>
    <dgm:cxn modelId="{D796B2AB-E6B2-4F55-9E4E-D4C644FE4ABD}" type="presOf" srcId="{7952D986-B9AB-4882-AA68-AC8C68355D2B}" destId="{71498560-2942-4FDC-8026-D64CEB4EA22F}" srcOrd="1" destOrd="0" presId="urn:microsoft.com/office/officeart/2005/8/layout/radial5"/>
    <dgm:cxn modelId="{D333C70C-4E68-4822-9816-166B09FFC91B}" srcId="{19DF3E44-602E-4016-96A3-44FBB9F21EB2}" destId="{4B5DADCC-42A8-4305-9FEE-9926683E6C9F}" srcOrd="3" destOrd="0" parTransId="{DD06F30E-F922-42B5-A0FF-83D311D49A9B}" sibTransId="{1593D164-5F0A-4D0D-BC2B-3B2E9A86154D}"/>
    <dgm:cxn modelId="{19BB8B72-1ED9-4483-91D2-91882E60DFF0}" type="presOf" srcId="{97E51163-8997-42BE-A9BC-4DBA9D86E75D}" destId="{6F92F797-DE08-4AF6-A431-B0F6E7012F8E}" srcOrd="0" destOrd="0" presId="urn:microsoft.com/office/officeart/2005/8/layout/radial5"/>
    <dgm:cxn modelId="{6603A1EB-FC82-4066-A02D-5B5C23256D11}" srcId="{19DF3E44-602E-4016-96A3-44FBB9F21EB2}" destId="{5F49F07E-A12C-4006-AD0A-0A6FAC7B27AE}" srcOrd="0" destOrd="0" parTransId="{0C346266-7A2B-435E-B077-2C2C4323E292}" sibTransId="{B6D5F075-AE3A-4072-9940-53B50A6308F2}"/>
    <dgm:cxn modelId="{BBAA0D7E-F4CD-445D-9168-459F951A1BC5}" srcId="{52F123A5-47AB-4B9F-BB9F-649235E715DA}" destId="{3F249487-3AFC-4224-8884-4BF07F65D326}" srcOrd="1" destOrd="0" parTransId="{E531499A-892C-4926-A3D5-6FAFB53767D6}" sibTransId="{B447678E-68D2-4A74-9300-F88BC6CC2CD5}"/>
    <dgm:cxn modelId="{B1AFC1F0-BFCA-4355-909E-D170830614B8}" srcId="{4B5DADCC-42A8-4305-9FEE-9926683E6C9F}" destId="{429F7F19-A115-41D1-9B9D-303BA4F31CFD}" srcOrd="0" destOrd="0" parTransId="{E8E289F5-918F-4127-BF84-8DEB8D392B09}" sibTransId="{B10ED370-D495-4DC7-8B51-8F7E80B48A88}"/>
    <dgm:cxn modelId="{FA200538-E6F1-4944-A2CB-F2587C668ACC}" type="presOf" srcId="{FBBE10C5-B5E1-439A-BC8E-97899E91F813}" destId="{32551718-9029-4712-AD76-0C3CDB024442}" srcOrd="0" destOrd="0" presId="urn:microsoft.com/office/officeart/2005/8/layout/radial5"/>
    <dgm:cxn modelId="{5EA9590F-C208-487A-A7BB-5DBED71C3AFF}" type="presOf" srcId="{0C346266-7A2B-435E-B077-2C2C4323E292}" destId="{A1284204-052B-4A0A-99CF-460C2D0A56EF}" srcOrd="1" destOrd="0" presId="urn:microsoft.com/office/officeart/2005/8/layout/radial5"/>
    <dgm:cxn modelId="{53D7AED0-A63D-4E98-9A07-40EA958B301D}" srcId="{5F49F07E-A12C-4006-AD0A-0A6FAC7B27AE}" destId="{2896B5D7-2ECD-4E6D-9D00-41538524A546}" srcOrd="1" destOrd="0" parTransId="{86D5D00F-2F85-45A9-8A71-C1DA2BA2469E}" sibTransId="{54538D7F-3941-48A3-A0D4-AB87803ED985}"/>
    <dgm:cxn modelId="{C39A7064-8249-4E57-8634-010C6459E4E9}" type="presOf" srcId="{269A897D-38FB-4E8F-9D59-75B3D12EF4F3}" destId="{E3EE93AC-5D7A-43DC-8AE1-23F3FCF496F6}" srcOrd="1" destOrd="0" presId="urn:microsoft.com/office/officeart/2005/8/layout/radial5"/>
    <dgm:cxn modelId="{8629A93C-050F-4D24-A637-E82BB93DD0C8}" type="presOf" srcId="{2DDE4586-F3D1-469F-A267-A11CC6F65588}" destId="{9F25D944-302F-4222-AB05-3C758DB9E3DE}" srcOrd="0" destOrd="2" presId="urn:microsoft.com/office/officeart/2005/8/layout/radial5"/>
    <dgm:cxn modelId="{961A9FEC-49EF-4F99-9A88-DCCB96A6CEC4}" type="presOf" srcId="{429F7F19-A115-41D1-9B9D-303BA4F31CFD}" destId="{32C553EB-B7DE-4E8B-987A-F3EA66E1A8A7}" srcOrd="0" destOrd="1" presId="urn:microsoft.com/office/officeart/2005/8/layout/radial5"/>
    <dgm:cxn modelId="{6FED14F5-20CA-400D-BAC3-A171D7163C58}" type="presOf" srcId="{0C346266-7A2B-435E-B077-2C2C4323E292}" destId="{D1D3BD45-376C-4C6B-A005-D750ED476099}" srcOrd="0" destOrd="0" presId="urn:microsoft.com/office/officeart/2005/8/layout/radial5"/>
    <dgm:cxn modelId="{57141CA1-E296-4975-94BF-B21BD8F6F108}" srcId="{FBBE10C5-B5E1-439A-BC8E-97899E91F813}" destId="{98301EF4-4085-4048-8E2B-B54BB1A1C770}" srcOrd="0" destOrd="0" parTransId="{8411FEAF-B127-4C9E-99AD-408A7292E153}" sibTransId="{1C483445-21A9-4711-9223-C5DD3165936A}"/>
    <dgm:cxn modelId="{D2A3BDEF-4067-4483-8AAA-E37CCD9A8B6A}" type="presOf" srcId="{52F123A5-47AB-4B9F-BB9F-649235E715DA}" destId="{66997824-9FF0-4A78-B5A9-8826E7B7B93F}" srcOrd="0" destOrd="0" presId="urn:microsoft.com/office/officeart/2005/8/layout/radial5"/>
    <dgm:cxn modelId="{7FC1DF19-145D-4BCD-9DD1-E0FD062568CD}" type="presParOf" srcId="{6F92F797-DE08-4AF6-A431-B0F6E7012F8E}" destId="{8D0D51E1-93C8-4A9E-AD5E-9FB0C1C50844}" srcOrd="0" destOrd="0" presId="urn:microsoft.com/office/officeart/2005/8/layout/radial5"/>
    <dgm:cxn modelId="{371BC3DD-9E01-49C2-AD12-E836A1233AA9}" type="presParOf" srcId="{6F92F797-DE08-4AF6-A431-B0F6E7012F8E}" destId="{D1D3BD45-376C-4C6B-A005-D750ED476099}" srcOrd="1" destOrd="0" presId="urn:microsoft.com/office/officeart/2005/8/layout/radial5"/>
    <dgm:cxn modelId="{B41346BB-1430-4B72-9C68-AAC884FC7A18}" type="presParOf" srcId="{D1D3BD45-376C-4C6B-A005-D750ED476099}" destId="{A1284204-052B-4A0A-99CF-460C2D0A56EF}" srcOrd="0" destOrd="0" presId="urn:microsoft.com/office/officeart/2005/8/layout/radial5"/>
    <dgm:cxn modelId="{62DC2461-2395-491B-A2A9-27155C995A23}" type="presParOf" srcId="{6F92F797-DE08-4AF6-A431-B0F6E7012F8E}" destId="{0B032B7E-66F5-43CE-A528-7C64FC66A812}" srcOrd="2" destOrd="0" presId="urn:microsoft.com/office/officeart/2005/8/layout/radial5"/>
    <dgm:cxn modelId="{499563E4-6144-49C9-B60D-D66A612DBA71}" type="presParOf" srcId="{6F92F797-DE08-4AF6-A431-B0F6E7012F8E}" destId="{87978839-D543-47CB-8507-275FC62DD7ED}" srcOrd="3" destOrd="0" presId="urn:microsoft.com/office/officeart/2005/8/layout/radial5"/>
    <dgm:cxn modelId="{868CE015-8F3D-4C9B-9057-6B1C3EBB6365}" type="presParOf" srcId="{87978839-D543-47CB-8507-275FC62DD7ED}" destId="{0E9A463A-8B17-4FBD-9AD2-5DF3BDE9FA95}" srcOrd="0" destOrd="0" presId="urn:microsoft.com/office/officeart/2005/8/layout/radial5"/>
    <dgm:cxn modelId="{868F1A65-C764-4037-B451-3AC6CC822844}" type="presParOf" srcId="{6F92F797-DE08-4AF6-A431-B0F6E7012F8E}" destId="{9F25D944-302F-4222-AB05-3C758DB9E3DE}" srcOrd="4" destOrd="0" presId="urn:microsoft.com/office/officeart/2005/8/layout/radial5"/>
    <dgm:cxn modelId="{91A5FF00-B276-4482-9C46-4DB1962D1258}" type="presParOf" srcId="{6F92F797-DE08-4AF6-A431-B0F6E7012F8E}" destId="{2A5D4D17-A615-4469-94E3-68C4B4119F29}" srcOrd="5" destOrd="0" presId="urn:microsoft.com/office/officeart/2005/8/layout/radial5"/>
    <dgm:cxn modelId="{8ADE7EA0-8D4D-46EC-B71C-21BD2860CDE1}" type="presParOf" srcId="{2A5D4D17-A615-4469-94E3-68C4B4119F29}" destId="{71498560-2942-4FDC-8026-D64CEB4EA22F}" srcOrd="0" destOrd="0" presId="urn:microsoft.com/office/officeart/2005/8/layout/radial5"/>
    <dgm:cxn modelId="{0BB8B999-F333-4A4B-8230-9A736450E154}" type="presParOf" srcId="{6F92F797-DE08-4AF6-A431-B0F6E7012F8E}" destId="{66997824-9FF0-4A78-B5A9-8826E7B7B93F}" srcOrd="6" destOrd="0" presId="urn:microsoft.com/office/officeart/2005/8/layout/radial5"/>
    <dgm:cxn modelId="{7313666E-CBF6-414D-8649-588B81485E12}" type="presParOf" srcId="{6F92F797-DE08-4AF6-A431-B0F6E7012F8E}" destId="{C80FC446-122A-4131-A50F-ED094E656C3E}" srcOrd="7" destOrd="0" presId="urn:microsoft.com/office/officeart/2005/8/layout/radial5"/>
    <dgm:cxn modelId="{7253CDA9-B462-4C2E-AA53-E3D9942FCEC0}" type="presParOf" srcId="{C80FC446-122A-4131-A50F-ED094E656C3E}" destId="{49550BFB-1F41-484E-93D7-730560FC077A}" srcOrd="0" destOrd="0" presId="urn:microsoft.com/office/officeart/2005/8/layout/radial5"/>
    <dgm:cxn modelId="{10B233F5-A1C0-4F1A-B8E7-9203BAFBD39B}" type="presParOf" srcId="{6F92F797-DE08-4AF6-A431-B0F6E7012F8E}" destId="{32C553EB-B7DE-4E8B-987A-F3EA66E1A8A7}" srcOrd="8" destOrd="0" presId="urn:microsoft.com/office/officeart/2005/8/layout/radial5"/>
    <dgm:cxn modelId="{FBEDF84E-E57B-4111-925E-8F046FBCA6B2}" type="presParOf" srcId="{6F92F797-DE08-4AF6-A431-B0F6E7012F8E}" destId="{06DCE670-5926-4F13-8904-9A3EF3E11E10}" srcOrd="9" destOrd="0" presId="urn:microsoft.com/office/officeart/2005/8/layout/radial5"/>
    <dgm:cxn modelId="{88575278-33C5-40BB-BBC2-46F3E09AF1CF}" type="presParOf" srcId="{06DCE670-5926-4F13-8904-9A3EF3E11E10}" destId="{E3EE93AC-5D7A-43DC-8AE1-23F3FCF496F6}" srcOrd="0" destOrd="0" presId="urn:microsoft.com/office/officeart/2005/8/layout/radial5"/>
    <dgm:cxn modelId="{39335A76-EC10-4859-953B-AE57347E16F5}" type="presParOf" srcId="{6F92F797-DE08-4AF6-A431-B0F6E7012F8E}" destId="{32551718-9029-4712-AD76-0C3CDB024442}" srcOrd="10" destOrd="0" presId="urn:microsoft.com/office/officeart/2005/8/layout/radial5"/>
    <dgm:cxn modelId="{3F35BF7D-B11C-4B60-8EC5-A735E4724F56}" type="presParOf" srcId="{6F92F797-DE08-4AF6-A431-B0F6E7012F8E}" destId="{971D2830-630A-445C-879E-86D9E1A6BD08}" srcOrd="11" destOrd="0" presId="urn:microsoft.com/office/officeart/2005/8/layout/radial5"/>
    <dgm:cxn modelId="{186A9BF6-C1EA-464D-AA1E-E81CC804E284}" type="presParOf" srcId="{971D2830-630A-445C-879E-86D9E1A6BD08}" destId="{431EC3AA-2D97-43F8-974B-18F10C25D245}" srcOrd="0" destOrd="0" presId="urn:microsoft.com/office/officeart/2005/8/layout/radial5"/>
    <dgm:cxn modelId="{C2A9F2D7-9E60-4DBD-B7A6-55FE878B170D}" type="presParOf" srcId="{6F92F797-DE08-4AF6-A431-B0F6E7012F8E}" destId="{07B68380-70AC-4F43-B253-71C59C6C7E5B}"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41F1133-7CB0-44BC-9A61-04943CC9413C}"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7BAF7465-D827-462B-A494-AB3DA2737502}">
      <dgm:prSet custT="1"/>
      <dgm:spPr/>
      <dgm:t>
        <a:bodyPr/>
        <a:lstStyle/>
        <a:p>
          <a:r>
            <a:rPr lang="en-GB" sz="1400" b="1" i="0">
              <a:solidFill>
                <a:schemeClr val="tx1"/>
              </a:solidFill>
            </a:rPr>
            <a:t>Huge number of heterogeneous components</a:t>
          </a:r>
          <a:endParaRPr lang="en-US" sz="1400" b="1">
            <a:solidFill>
              <a:schemeClr val="tx1"/>
            </a:solidFill>
          </a:endParaRPr>
        </a:p>
      </dgm:t>
    </dgm:pt>
    <dgm:pt modelId="{4AFADC8E-70B9-48AF-96FC-88D62E016F88}" type="parTrans" cxnId="{EF20793A-D26F-43DD-894E-6874CCA4AAD6}">
      <dgm:prSet/>
      <dgm:spPr/>
      <dgm:t>
        <a:bodyPr/>
        <a:lstStyle/>
        <a:p>
          <a:endParaRPr lang="en-US" sz="1400" b="1">
            <a:solidFill>
              <a:schemeClr val="tx1"/>
            </a:solidFill>
          </a:endParaRPr>
        </a:p>
      </dgm:t>
    </dgm:pt>
    <dgm:pt modelId="{220402E5-B9BD-48BC-A05C-BF5526F34BC0}" type="sibTrans" cxnId="{EF20793A-D26F-43DD-894E-6874CCA4AAD6}">
      <dgm:prSet/>
      <dgm:spPr/>
      <dgm:t>
        <a:bodyPr/>
        <a:lstStyle/>
        <a:p>
          <a:endParaRPr lang="en-US" sz="1400" b="1">
            <a:solidFill>
              <a:schemeClr val="tx1"/>
            </a:solidFill>
          </a:endParaRPr>
        </a:p>
      </dgm:t>
    </dgm:pt>
    <dgm:pt modelId="{376FFCCA-A6CF-4B7A-A47C-3512E92142E9}">
      <dgm:prSet custT="1"/>
      <dgm:spPr/>
      <dgm:t>
        <a:bodyPr/>
        <a:lstStyle/>
        <a:p>
          <a:r>
            <a:rPr lang="en-GB" sz="1400" b="1" i="0">
              <a:solidFill>
                <a:schemeClr val="tx1"/>
              </a:solidFill>
            </a:rPr>
            <a:t>Context awareness</a:t>
          </a:r>
          <a:endParaRPr lang="en-US" sz="1400" b="1">
            <a:solidFill>
              <a:schemeClr val="tx1"/>
            </a:solidFill>
          </a:endParaRPr>
        </a:p>
      </dgm:t>
    </dgm:pt>
    <dgm:pt modelId="{D43470CF-48E1-4CB6-A143-275C69B30953}" type="parTrans" cxnId="{87B12357-388B-4ED7-8A83-BC51BF99468E}">
      <dgm:prSet/>
      <dgm:spPr/>
      <dgm:t>
        <a:bodyPr/>
        <a:lstStyle/>
        <a:p>
          <a:endParaRPr lang="en-US" sz="1400" b="1">
            <a:solidFill>
              <a:schemeClr val="tx1"/>
            </a:solidFill>
          </a:endParaRPr>
        </a:p>
      </dgm:t>
    </dgm:pt>
    <dgm:pt modelId="{0B381D68-AA60-49DD-BBED-8E1B9AAC4FF5}" type="sibTrans" cxnId="{87B12357-388B-4ED7-8A83-BC51BF99468E}">
      <dgm:prSet/>
      <dgm:spPr/>
      <dgm:t>
        <a:bodyPr/>
        <a:lstStyle/>
        <a:p>
          <a:endParaRPr lang="en-US" sz="1400" b="1">
            <a:solidFill>
              <a:schemeClr val="tx1"/>
            </a:solidFill>
          </a:endParaRPr>
        </a:p>
      </dgm:t>
    </dgm:pt>
    <dgm:pt modelId="{EE5E0DA8-33F7-4C5D-9330-AF3EE3EE9096}">
      <dgm:prSet custT="1"/>
      <dgm:spPr/>
      <dgm:t>
        <a:bodyPr/>
        <a:lstStyle/>
        <a:p>
          <a:r>
            <a:rPr lang="en-GB" sz="1400" b="1" i="0">
              <a:solidFill>
                <a:schemeClr val="tx1"/>
              </a:solidFill>
            </a:rPr>
            <a:t>Real-time reactivity</a:t>
          </a:r>
          <a:endParaRPr lang="en-US" sz="1400" b="1">
            <a:solidFill>
              <a:schemeClr val="tx1"/>
            </a:solidFill>
          </a:endParaRPr>
        </a:p>
      </dgm:t>
    </dgm:pt>
    <dgm:pt modelId="{A7D7D981-7E19-4BDC-BA74-AF0EDAE6E008}" type="parTrans" cxnId="{24627F03-2DF3-45DF-AF88-15D15355FBAE}">
      <dgm:prSet/>
      <dgm:spPr/>
      <dgm:t>
        <a:bodyPr/>
        <a:lstStyle/>
        <a:p>
          <a:endParaRPr lang="en-US" sz="1400" b="1">
            <a:solidFill>
              <a:schemeClr val="tx1"/>
            </a:solidFill>
          </a:endParaRPr>
        </a:p>
      </dgm:t>
    </dgm:pt>
    <dgm:pt modelId="{3BB10257-E6C4-40E1-970D-96527154CF88}" type="sibTrans" cxnId="{24627F03-2DF3-45DF-AF88-15D15355FBAE}">
      <dgm:prSet/>
      <dgm:spPr/>
      <dgm:t>
        <a:bodyPr/>
        <a:lstStyle/>
        <a:p>
          <a:endParaRPr lang="en-US" sz="1400" b="1">
            <a:solidFill>
              <a:schemeClr val="tx1"/>
            </a:solidFill>
          </a:endParaRPr>
        </a:p>
      </dgm:t>
    </dgm:pt>
    <dgm:pt modelId="{9A5DF94A-339A-4CE7-A5DB-24630CD65E19}">
      <dgm:prSet custT="1"/>
      <dgm:spPr/>
      <dgm:t>
        <a:bodyPr/>
        <a:lstStyle/>
        <a:p>
          <a:r>
            <a:rPr lang="en-GB" sz="1400" b="1" i="0">
              <a:solidFill>
                <a:schemeClr val="tx1"/>
              </a:solidFill>
            </a:rPr>
            <a:t>High degree of autonomy</a:t>
          </a:r>
          <a:endParaRPr lang="en-US" sz="1400" b="1">
            <a:solidFill>
              <a:schemeClr val="tx1"/>
            </a:solidFill>
          </a:endParaRPr>
        </a:p>
      </dgm:t>
    </dgm:pt>
    <dgm:pt modelId="{9CB63F1E-3124-4F6E-9376-9ABA45B33FD3}" type="parTrans" cxnId="{B162720D-506B-47DE-8514-F417CC47099C}">
      <dgm:prSet/>
      <dgm:spPr/>
      <dgm:t>
        <a:bodyPr/>
        <a:lstStyle/>
        <a:p>
          <a:endParaRPr lang="en-US" sz="1400" b="1">
            <a:solidFill>
              <a:schemeClr val="tx1"/>
            </a:solidFill>
          </a:endParaRPr>
        </a:p>
      </dgm:t>
    </dgm:pt>
    <dgm:pt modelId="{0718832D-EE94-4404-8295-40CE83014E5B}" type="sibTrans" cxnId="{B162720D-506B-47DE-8514-F417CC47099C}">
      <dgm:prSet/>
      <dgm:spPr/>
      <dgm:t>
        <a:bodyPr/>
        <a:lstStyle/>
        <a:p>
          <a:endParaRPr lang="en-US" sz="1400" b="1">
            <a:solidFill>
              <a:schemeClr val="tx1"/>
            </a:solidFill>
          </a:endParaRPr>
        </a:p>
      </dgm:t>
    </dgm:pt>
    <dgm:pt modelId="{C8843F3A-EA29-46A0-9C95-25ACE88690B2}">
      <dgm:prSet custT="1"/>
      <dgm:spPr/>
      <dgm:t>
        <a:bodyPr/>
        <a:lstStyle/>
        <a:p>
          <a:r>
            <a:rPr lang="en-GB" sz="1400" b="1" i="0">
              <a:solidFill>
                <a:schemeClr val="tx1"/>
              </a:solidFill>
            </a:rPr>
            <a:t>High degree of connectivity</a:t>
          </a:r>
          <a:endParaRPr lang="en-US" sz="1400" b="1">
            <a:solidFill>
              <a:schemeClr val="tx1"/>
            </a:solidFill>
          </a:endParaRPr>
        </a:p>
      </dgm:t>
    </dgm:pt>
    <dgm:pt modelId="{32E4FA10-2343-4230-889F-CCE30DF9CC62}" type="parTrans" cxnId="{9043A208-D2E7-4001-83E1-8A5E0A7E3FB7}">
      <dgm:prSet/>
      <dgm:spPr/>
      <dgm:t>
        <a:bodyPr/>
        <a:lstStyle/>
        <a:p>
          <a:endParaRPr lang="en-US" sz="1400" b="1">
            <a:solidFill>
              <a:schemeClr val="tx1"/>
            </a:solidFill>
          </a:endParaRPr>
        </a:p>
      </dgm:t>
    </dgm:pt>
    <dgm:pt modelId="{86F48EFC-0F86-4A7D-9BDD-A42CCF600D1A}" type="sibTrans" cxnId="{9043A208-D2E7-4001-83E1-8A5E0A7E3FB7}">
      <dgm:prSet/>
      <dgm:spPr/>
      <dgm:t>
        <a:bodyPr/>
        <a:lstStyle/>
        <a:p>
          <a:endParaRPr lang="en-US" sz="1400" b="1">
            <a:solidFill>
              <a:schemeClr val="tx1"/>
            </a:solidFill>
          </a:endParaRPr>
        </a:p>
      </dgm:t>
    </dgm:pt>
    <dgm:pt modelId="{F67281A4-ED7C-40C9-8D80-8406576837CA}">
      <dgm:prSet custT="1"/>
      <dgm:spPr/>
      <dgm:t>
        <a:bodyPr/>
        <a:lstStyle/>
        <a:p>
          <a:r>
            <a:rPr lang="en-GB" sz="1400" b="1" i="0">
              <a:solidFill>
                <a:schemeClr val="tx1"/>
              </a:solidFill>
            </a:rPr>
            <a:t>High degree of personalization</a:t>
          </a:r>
          <a:endParaRPr lang="en-US" sz="1400" b="1">
            <a:solidFill>
              <a:schemeClr val="tx1"/>
            </a:solidFill>
          </a:endParaRPr>
        </a:p>
      </dgm:t>
    </dgm:pt>
    <dgm:pt modelId="{75708EA8-046D-407A-BE98-BDF5F71FECCE}" type="parTrans" cxnId="{7626EEA7-4CB7-4D66-8FE2-EDA5AC164021}">
      <dgm:prSet/>
      <dgm:spPr/>
      <dgm:t>
        <a:bodyPr/>
        <a:lstStyle/>
        <a:p>
          <a:endParaRPr lang="en-US" sz="1400" b="1">
            <a:solidFill>
              <a:schemeClr val="tx1"/>
            </a:solidFill>
          </a:endParaRPr>
        </a:p>
      </dgm:t>
    </dgm:pt>
    <dgm:pt modelId="{128FF3AC-C424-4B61-BAE8-9145D39BE738}" type="sibTrans" cxnId="{7626EEA7-4CB7-4D66-8FE2-EDA5AC164021}">
      <dgm:prSet/>
      <dgm:spPr/>
      <dgm:t>
        <a:bodyPr/>
        <a:lstStyle/>
        <a:p>
          <a:endParaRPr lang="en-US" sz="1400" b="1">
            <a:solidFill>
              <a:schemeClr val="tx1"/>
            </a:solidFill>
          </a:endParaRPr>
        </a:p>
      </dgm:t>
    </dgm:pt>
    <dgm:pt modelId="{F51668C8-97AB-4F04-B706-7185DFD2BA8A}">
      <dgm:prSet custT="1"/>
      <dgm:spPr/>
      <dgm:t>
        <a:bodyPr/>
        <a:lstStyle/>
        <a:p>
          <a:r>
            <a:rPr lang="en-GB" sz="1400" b="1" i="0">
              <a:solidFill>
                <a:schemeClr val="tx1"/>
              </a:solidFill>
            </a:rPr>
            <a:t>Self-learning capabilities</a:t>
          </a:r>
          <a:endParaRPr lang="en-US" sz="1400" b="1">
            <a:solidFill>
              <a:schemeClr val="tx1"/>
            </a:solidFill>
          </a:endParaRPr>
        </a:p>
      </dgm:t>
    </dgm:pt>
    <dgm:pt modelId="{8906D778-92F9-451B-A7DA-00DB514A09AB}" type="parTrans" cxnId="{B6D5B6F0-DF39-4896-9112-3E0073564342}">
      <dgm:prSet/>
      <dgm:spPr/>
      <dgm:t>
        <a:bodyPr/>
        <a:lstStyle/>
        <a:p>
          <a:endParaRPr lang="en-US" sz="1400" b="1">
            <a:solidFill>
              <a:schemeClr val="tx1"/>
            </a:solidFill>
          </a:endParaRPr>
        </a:p>
      </dgm:t>
    </dgm:pt>
    <dgm:pt modelId="{ECB89175-8B19-4530-83EA-886BDAA37C3D}" type="sibTrans" cxnId="{B6D5B6F0-DF39-4896-9112-3E0073564342}">
      <dgm:prSet/>
      <dgm:spPr/>
      <dgm:t>
        <a:bodyPr/>
        <a:lstStyle/>
        <a:p>
          <a:endParaRPr lang="en-US" sz="1400" b="1">
            <a:solidFill>
              <a:schemeClr val="tx1"/>
            </a:solidFill>
          </a:endParaRPr>
        </a:p>
      </dgm:t>
    </dgm:pt>
    <dgm:pt modelId="{6C641256-5A0D-4205-A2A4-F088B98EBDE9}">
      <dgm:prSet custT="1"/>
      <dgm:spPr/>
      <dgm:t>
        <a:bodyPr/>
        <a:lstStyle/>
        <a:p>
          <a:r>
            <a:rPr lang="en-GB" sz="1400" b="1" i="0">
              <a:solidFill>
                <a:schemeClr val="tx1"/>
              </a:solidFill>
            </a:rPr>
            <a:t>Dynamic reconfiguration during the whole lifetime</a:t>
          </a:r>
          <a:endParaRPr lang="en-US" sz="1400" b="1">
            <a:solidFill>
              <a:schemeClr val="tx1"/>
            </a:solidFill>
          </a:endParaRPr>
        </a:p>
      </dgm:t>
    </dgm:pt>
    <dgm:pt modelId="{13261603-415E-4E11-A3B1-2E4A7A1D224E}" type="parTrans" cxnId="{E0EBC26F-A757-4892-A1F3-FD966EE0276F}">
      <dgm:prSet/>
      <dgm:spPr/>
      <dgm:t>
        <a:bodyPr/>
        <a:lstStyle/>
        <a:p>
          <a:endParaRPr lang="en-US" sz="1400" b="1">
            <a:solidFill>
              <a:schemeClr val="tx1"/>
            </a:solidFill>
          </a:endParaRPr>
        </a:p>
      </dgm:t>
    </dgm:pt>
    <dgm:pt modelId="{9F91B42E-C883-4835-89FF-178351AC439C}" type="sibTrans" cxnId="{E0EBC26F-A757-4892-A1F3-FD966EE0276F}">
      <dgm:prSet/>
      <dgm:spPr/>
      <dgm:t>
        <a:bodyPr/>
        <a:lstStyle/>
        <a:p>
          <a:endParaRPr lang="en-US" sz="1400" b="1">
            <a:solidFill>
              <a:schemeClr val="tx1"/>
            </a:solidFill>
          </a:endParaRPr>
        </a:p>
      </dgm:t>
    </dgm:pt>
    <dgm:pt modelId="{BE46E0DC-E3DA-4D65-A1A2-A0DF03D5299E}">
      <dgm:prSet custT="1"/>
      <dgm:spPr/>
      <dgm:t>
        <a:bodyPr/>
        <a:lstStyle/>
        <a:p>
          <a:r>
            <a:rPr lang="en-GB" sz="1400" b="1" i="0">
              <a:solidFill>
                <a:schemeClr val="tx1"/>
              </a:solidFill>
            </a:rPr>
            <a:t>Human centration</a:t>
          </a:r>
          <a:endParaRPr lang="en-US" sz="1400" b="1">
            <a:solidFill>
              <a:schemeClr val="tx1"/>
            </a:solidFill>
          </a:endParaRPr>
        </a:p>
      </dgm:t>
    </dgm:pt>
    <dgm:pt modelId="{FD269EAB-9D7A-4F5A-86FB-4BFA4B001983}" type="parTrans" cxnId="{76BFC720-456B-4945-96D9-510FA71990FB}">
      <dgm:prSet/>
      <dgm:spPr/>
      <dgm:t>
        <a:bodyPr/>
        <a:lstStyle/>
        <a:p>
          <a:endParaRPr lang="en-US" sz="1400" b="1">
            <a:solidFill>
              <a:schemeClr val="tx1"/>
            </a:solidFill>
          </a:endParaRPr>
        </a:p>
      </dgm:t>
    </dgm:pt>
    <dgm:pt modelId="{1F9FC08B-B61A-4A1D-982F-0E6A7029A2CE}" type="sibTrans" cxnId="{76BFC720-456B-4945-96D9-510FA71990FB}">
      <dgm:prSet/>
      <dgm:spPr/>
      <dgm:t>
        <a:bodyPr/>
        <a:lstStyle/>
        <a:p>
          <a:endParaRPr lang="en-US" sz="1400" b="1">
            <a:solidFill>
              <a:schemeClr val="tx1"/>
            </a:solidFill>
          </a:endParaRPr>
        </a:p>
      </dgm:t>
    </dgm:pt>
    <dgm:pt modelId="{6309AB88-C2E9-4172-9381-998070AE0203}">
      <dgm:prSet custT="1"/>
      <dgm:spPr/>
      <dgm:t>
        <a:bodyPr/>
        <a:lstStyle/>
        <a:p>
          <a:r>
            <a:rPr lang="en-GB" sz="1400" b="1" i="0">
              <a:solidFill>
                <a:schemeClr val="tx1"/>
              </a:solidFill>
            </a:rPr>
            <a:t>Ease of use</a:t>
          </a:r>
          <a:endParaRPr lang="en-US" sz="1400" b="1">
            <a:solidFill>
              <a:schemeClr val="tx1"/>
            </a:solidFill>
          </a:endParaRPr>
        </a:p>
      </dgm:t>
    </dgm:pt>
    <dgm:pt modelId="{F2D65869-D4BD-4FE1-987E-9DF8A8D6A58B}" type="parTrans" cxnId="{011AD82D-C737-4C46-A81C-3318F08F0E5B}">
      <dgm:prSet/>
      <dgm:spPr/>
      <dgm:t>
        <a:bodyPr/>
        <a:lstStyle/>
        <a:p>
          <a:endParaRPr lang="en-US" sz="1400" b="1">
            <a:solidFill>
              <a:schemeClr val="tx1"/>
            </a:solidFill>
          </a:endParaRPr>
        </a:p>
      </dgm:t>
    </dgm:pt>
    <dgm:pt modelId="{739E049F-B40A-4E77-8035-7739537B1215}" type="sibTrans" cxnId="{011AD82D-C737-4C46-A81C-3318F08F0E5B}">
      <dgm:prSet/>
      <dgm:spPr/>
      <dgm:t>
        <a:bodyPr/>
        <a:lstStyle/>
        <a:p>
          <a:endParaRPr lang="en-US" sz="1400" b="1">
            <a:solidFill>
              <a:schemeClr val="tx1"/>
            </a:solidFill>
          </a:endParaRPr>
        </a:p>
      </dgm:t>
    </dgm:pt>
    <dgm:pt modelId="{69C4C008-EA19-43C6-B100-E0EEF3C02DF8}" type="pres">
      <dgm:prSet presAssocID="{E41F1133-7CB0-44BC-9A61-04943CC9413C}" presName="diagram" presStyleCnt="0">
        <dgm:presLayoutVars>
          <dgm:dir/>
          <dgm:resizeHandles val="exact"/>
        </dgm:presLayoutVars>
      </dgm:prSet>
      <dgm:spPr/>
      <dgm:t>
        <a:bodyPr/>
        <a:lstStyle/>
        <a:p>
          <a:endParaRPr lang="en-US"/>
        </a:p>
      </dgm:t>
    </dgm:pt>
    <dgm:pt modelId="{C75A092C-8C45-4B4C-9378-6E7E279ED3B1}" type="pres">
      <dgm:prSet presAssocID="{7BAF7465-D827-462B-A494-AB3DA2737502}" presName="node" presStyleLbl="node1" presStyleIdx="0" presStyleCnt="10">
        <dgm:presLayoutVars>
          <dgm:bulletEnabled val="1"/>
        </dgm:presLayoutVars>
      </dgm:prSet>
      <dgm:spPr/>
      <dgm:t>
        <a:bodyPr/>
        <a:lstStyle/>
        <a:p>
          <a:endParaRPr lang="en-US"/>
        </a:p>
      </dgm:t>
    </dgm:pt>
    <dgm:pt modelId="{0DFF2E5A-316C-45E9-BF20-5732C0D9F9E6}" type="pres">
      <dgm:prSet presAssocID="{220402E5-B9BD-48BC-A05C-BF5526F34BC0}" presName="sibTrans" presStyleCnt="0"/>
      <dgm:spPr/>
    </dgm:pt>
    <dgm:pt modelId="{13F84655-505A-4F5B-B9F5-03C3098D57B7}" type="pres">
      <dgm:prSet presAssocID="{376FFCCA-A6CF-4B7A-A47C-3512E92142E9}" presName="node" presStyleLbl="node1" presStyleIdx="1" presStyleCnt="10">
        <dgm:presLayoutVars>
          <dgm:bulletEnabled val="1"/>
        </dgm:presLayoutVars>
      </dgm:prSet>
      <dgm:spPr/>
      <dgm:t>
        <a:bodyPr/>
        <a:lstStyle/>
        <a:p>
          <a:endParaRPr lang="en-US"/>
        </a:p>
      </dgm:t>
    </dgm:pt>
    <dgm:pt modelId="{ACE9B0EE-8DF1-41F7-8317-B2401C47C38C}" type="pres">
      <dgm:prSet presAssocID="{0B381D68-AA60-49DD-BBED-8E1B9AAC4FF5}" presName="sibTrans" presStyleCnt="0"/>
      <dgm:spPr/>
    </dgm:pt>
    <dgm:pt modelId="{8D8AA2C3-7C6F-41E7-964C-738AB4085829}" type="pres">
      <dgm:prSet presAssocID="{EE5E0DA8-33F7-4C5D-9330-AF3EE3EE9096}" presName="node" presStyleLbl="node1" presStyleIdx="2" presStyleCnt="10">
        <dgm:presLayoutVars>
          <dgm:bulletEnabled val="1"/>
        </dgm:presLayoutVars>
      </dgm:prSet>
      <dgm:spPr/>
      <dgm:t>
        <a:bodyPr/>
        <a:lstStyle/>
        <a:p>
          <a:endParaRPr lang="en-US"/>
        </a:p>
      </dgm:t>
    </dgm:pt>
    <dgm:pt modelId="{0BF1DE5F-9ED0-4BC9-9E97-5888D12FBDF1}" type="pres">
      <dgm:prSet presAssocID="{3BB10257-E6C4-40E1-970D-96527154CF88}" presName="sibTrans" presStyleCnt="0"/>
      <dgm:spPr/>
    </dgm:pt>
    <dgm:pt modelId="{CA056DF5-382A-4D44-8B45-DE81051BB977}" type="pres">
      <dgm:prSet presAssocID="{9A5DF94A-339A-4CE7-A5DB-24630CD65E19}" presName="node" presStyleLbl="node1" presStyleIdx="3" presStyleCnt="10">
        <dgm:presLayoutVars>
          <dgm:bulletEnabled val="1"/>
        </dgm:presLayoutVars>
      </dgm:prSet>
      <dgm:spPr/>
      <dgm:t>
        <a:bodyPr/>
        <a:lstStyle/>
        <a:p>
          <a:endParaRPr lang="en-US"/>
        </a:p>
      </dgm:t>
    </dgm:pt>
    <dgm:pt modelId="{F229C467-BDD3-48F0-9A40-29F845ADB2CA}" type="pres">
      <dgm:prSet presAssocID="{0718832D-EE94-4404-8295-40CE83014E5B}" presName="sibTrans" presStyleCnt="0"/>
      <dgm:spPr/>
    </dgm:pt>
    <dgm:pt modelId="{33049ABE-9CED-48D6-93C1-FC16836C1C2E}" type="pres">
      <dgm:prSet presAssocID="{C8843F3A-EA29-46A0-9C95-25ACE88690B2}" presName="node" presStyleLbl="node1" presStyleIdx="4" presStyleCnt="10">
        <dgm:presLayoutVars>
          <dgm:bulletEnabled val="1"/>
        </dgm:presLayoutVars>
      </dgm:prSet>
      <dgm:spPr/>
      <dgm:t>
        <a:bodyPr/>
        <a:lstStyle/>
        <a:p>
          <a:endParaRPr lang="en-US"/>
        </a:p>
      </dgm:t>
    </dgm:pt>
    <dgm:pt modelId="{C0DF0672-F413-450A-A871-BAD428D73508}" type="pres">
      <dgm:prSet presAssocID="{86F48EFC-0F86-4A7D-9BDD-A42CCF600D1A}" presName="sibTrans" presStyleCnt="0"/>
      <dgm:spPr/>
    </dgm:pt>
    <dgm:pt modelId="{4EC783F0-0D1F-45F1-9EE9-524DC1B88DF1}" type="pres">
      <dgm:prSet presAssocID="{F67281A4-ED7C-40C9-8D80-8406576837CA}" presName="node" presStyleLbl="node1" presStyleIdx="5" presStyleCnt="10">
        <dgm:presLayoutVars>
          <dgm:bulletEnabled val="1"/>
        </dgm:presLayoutVars>
      </dgm:prSet>
      <dgm:spPr/>
      <dgm:t>
        <a:bodyPr/>
        <a:lstStyle/>
        <a:p>
          <a:endParaRPr lang="en-US"/>
        </a:p>
      </dgm:t>
    </dgm:pt>
    <dgm:pt modelId="{BABB9E9F-E423-43C1-988C-BAC26D9F96E5}" type="pres">
      <dgm:prSet presAssocID="{128FF3AC-C424-4B61-BAE8-9145D39BE738}" presName="sibTrans" presStyleCnt="0"/>
      <dgm:spPr/>
    </dgm:pt>
    <dgm:pt modelId="{3EC04F35-9F95-455D-91A1-13EED9A64285}" type="pres">
      <dgm:prSet presAssocID="{F51668C8-97AB-4F04-B706-7185DFD2BA8A}" presName="node" presStyleLbl="node1" presStyleIdx="6" presStyleCnt="10">
        <dgm:presLayoutVars>
          <dgm:bulletEnabled val="1"/>
        </dgm:presLayoutVars>
      </dgm:prSet>
      <dgm:spPr/>
      <dgm:t>
        <a:bodyPr/>
        <a:lstStyle/>
        <a:p>
          <a:endParaRPr lang="en-US"/>
        </a:p>
      </dgm:t>
    </dgm:pt>
    <dgm:pt modelId="{AF0772FD-4C97-4079-B59C-FD74420F0432}" type="pres">
      <dgm:prSet presAssocID="{ECB89175-8B19-4530-83EA-886BDAA37C3D}" presName="sibTrans" presStyleCnt="0"/>
      <dgm:spPr/>
    </dgm:pt>
    <dgm:pt modelId="{173DC5E3-BF00-491D-A765-E3A33B4FC723}" type="pres">
      <dgm:prSet presAssocID="{6C641256-5A0D-4205-A2A4-F088B98EBDE9}" presName="node" presStyleLbl="node1" presStyleIdx="7" presStyleCnt="10">
        <dgm:presLayoutVars>
          <dgm:bulletEnabled val="1"/>
        </dgm:presLayoutVars>
      </dgm:prSet>
      <dgm:spPr/>
      <dgm:t>
        <a:bodyPr/>
        <a:lstStyle/>
        <a:p>
          <a:endParaRPr lang="en-US"/>
        </a:p>
      </dgm:t>
    </dgm:pt>
    <dgm:pt modelId="{52608978-D540-4B04-8155-CE2E47C4C874}" type="pres">
      <dgm:prSet presAssocID="{9F91B42E-C883-4835-89FF-178351AC439C}" presName="sibTrans" presStyleCnt="0"/>
      <dgm:spPr/>
    </dgm:pt>
    <dgm:pt modelId="{C0501B77-4ADD-4AA0-A788-4521B55D4BF3}" type="pres">
      <dgm:prSet presAssocID="{BE46E0DC-E3DA-4D65-A1A2-A0DF03D5299E}" presName="node" presStyleLbl="node1" presStyleIdx="8" presStyleCnt="10">
        <dgm:presLayoutVars>
          <dgm:bulletEnabled val="1"/>
        </dgm:presLayoutVars>
      </dgm:prSet>
      <dgm:spPr/>
      <dgm:t>
        <a:bodyPr/>
        <a:lstStyle/>
        <a:p>
          <a:endParaRPr lang="en-US"/>
        </a:p>
      </dgm:t>
    </dgm:pt>
    <dgm:pt modelId="{3DDF6FB4-9F40-489D-B170-3A0117BAF730}" type="pres">
      <dgm:prSet presAssocID="{1F9FC08B-B61A-4A1D-982F-0E6A7029A2CE}" presName="sibTrans" presStyleCnt="0"/>
      <dgm:spPr/>
    </dgm:pt>
    <dgm:pt modelId="{62111CA0-D367-4EC8-8B95-5073D2E9D625}" type="pres">
      <dgm:prSet presAssocID="{6309AB88-C2E9-4172-9381-998070AE0203}" presName="node" presStyleLbl="node1" presStyleIdx="9" presStyleCnt="10">
        <dgm:presLayoutVars>
          <dgm:bulletEnabled val="1"/>
        </dgm:presLayoutVars>
      </dgm:prSet>
      <dgm:spPr/>
      <dgm:t>
        <a:bodyPr/>
        <a:lstStyle/>
        <a:p>
          <a:endParaRPr lang="en-US"/>
        </a:p>
      </dgm:t>
    </dgm:pt>
  </dgm:ptLst>
  <dgm:cxnLst>
    <dgm:cxn modelId="{F458BE2D-BC7B-4389-8390-4FEA18F12DC0}" type="presOf" srcId="{E41F1133-7CB0-44BC-9A61-04943CC9413C}" destId="{69C4C008-EA19-43C6-B100-E0EEF3C02DF8}" srcOrd="0" destOrd="0" presId="urn:microsoft.com/office/officeart/2005/8/layout/default"/>
    <dgm:cxn modelId="{B6D5B6F0-DF39-4896-9112-3E0073564342}" srcId="{E41F1133-7CB0-44BC-9A61-04943CC9413C}" destId="{F51668C8-97AB-4F04-B706-7185DFD2BA8A}" srcOrd="6" destOrd="0" parTransId="{8906D778-92F9-451B-A7DA-00DB514A09AB}" sibTransId="{ECB89175-8B19-4530-83EA-886BDAA37C3D}"/>
    <dgm:cxn modelId="{9043A208-D2E7-4001-83E1-8A5E0A7E3FB7}" srcId="{E41F1133-7CB0-44BC-9A61-04943CC9413C}" destId="{C8843F3A-EA29-46A0-9C95-25ACE88690B2}" srcOrd="4" destOrd="0" parTransId="{32E4FA10-2343-4230-889F-CCE30DF9CC62}" sibTransId="{86F48EFC-0F86-4A7D-9BDD-A42CCF600D1A}"/>
    <dgm:cxn modelId="{8E259B0D-1A2E-4067-965D-790433D5401B}" type="presOf" srcId="{7BAF7465-D827-462B-A494-AB3DA2737502}" destId="{C75A092C-8C45-4B4C-9378-6E7E279ED3B1}" srcOrd="0" destOrd="0" presId="urn:microsoft.com/office/officeart/2005/8/layout/default"/>
    <dgm:cxn modelId="{BE0F8536-373E-4E97-9E7C-E7A95EB5BC7A}" type="presOf" srcId="{C8843F3A-EA29-46A0-9C95-25ACE88690B2}" destId="{33049ABE-9CED-48D6-93C1-FC16836C1C2E}" srcOrd="0" destOrd="0" presId="urn:microsoft.com/office/officeart/2005/8/layout/default"/>
    <dgm:cxn modelId="{B162720D-506B-47DE-8514-F417CC47099C}" srcId="{E41F1133-7CB0-44BC-9A61-04943CC9413C}" destId="{9A5DF94A-339A-4CE7-A5DB-24630CD65E19}" srcOrd="3" destOrd="0" parTransId="{9CB63F1E-3124-4F6E-9376-9ABA45B33FD3}" sibTransId="{0718832D-EE94-4404-8295-40CE83014E5B}"/>
    <dgm:cxn modelId="{26FB9249-D1B8-48DF-A311-8E63663EDE01}" type="presOf" srcId="{EE5E0DA8-33F7-4C5D-9330-AF3EE3EE9096}" destId="{8D8AA2C3-7C6F-41E7-964C-738AB4085829}" srcOrd="0" destOrd="0" presId="urn:microsoft.com/office/officeart/2005/8/layout/default"/>
    <dgm:cxn modelId="{A7E38133-C186-4F49-8E76-596D142DE282}" type="presOf" srcId="{6309AB88-C2E9-4172-9381-998070AE0203}" destId="{62111CA0-D367-4EC8-8B95-5073D2E9D625}" srcOrd="0" destOrd="0" presId="urn:microsoft.com/office/officeart/2005/8/layout/default"/>
    <dgm:cxn modelId="{90E3E497-846D-4BB9-A015-560571E1DEA5}" type="presOf" srcId="{F51668C8-97AB-4F04-B706-7185DFD2BA8A}" destId="{3EC04F35-9F95-455D-91A1-13EED9A64285}" srcOrd="0" destOrd="0" presId="urn:microsoft.com/office/officeart/2005/8/layout/default"/>
    <dgm:cxn modelId="{EF20793A-D26F-43DD-894E-6874CCA4AAD6}" srcId="{E41F1133-7CB0-44BC-9A61-04943CC9413C}" destId="{7BAF7465-D827-462B-A494-AB3DA2737502}" srcOrd="0" destOrd="0" parTransId="{4AFADC8E-70B9-48AF-96FC-88D62E016F88}" sibTransId="{220402E5-B9BD-48BC-A05C-BF5526F34BC0}"/>
    <dgm:cxn modelId="{011AD82D-C737-4C46-A81C-3318F08F0E5B}" srcId="{E41F1133-7CB0-44BC-9A61-04943CC9413C}" destId="{6309AB88-C2E9-4172-9381-998070AE0203}" srcOrd="9" destOrd="0" parTransId="{F2D65869-D4BD-4FE1-987E-9DF8A8D6A58B}" sibTransId="{739E049F-B40A-4E77-8035-7739537B1215}"/>
    <dgm:cxn modelId="{76BFC720-456B-4945-96D9-510FA71990FB}" srcId="{E41F1133-7CB0-44BC-9A61-04943CC9413C}" destId="{BE46E0DC-E3DA-4D65-A1A2-A0DF03D5299E}" srcOrd="8" destOrd="0" parTransId="{FD269EAB-9D7A-4F5A-86FB-4BFA4B001983}" sibTransId="{1F9FC08B-B61A-4A1D-982F-0E6A7029A2CE}"/>
    <dgm:cxn modelId="{2F915ED4-5A18-4C47-A9E9-9C97EC4E1A60}" type="presOf" srcId="{6C641256-5A0D-4205-A2A4-F088B98EBDE9}" destId="{173DC5E3-BF00-491D-A765-E3A33B4FC723}" srcOrd="0" destOrd="0" presId="urn:microsoft.com/office/officeart/2005/8/layout/default"/>
    <dgm:cxn modelId="{AF109338-4593-4920-BA2F-81689D11ADB1}" type="presOf" srcId="{BE46E0DC-E3DA-4D65-A1A2-A0DF03D5299E}" destId="{C0501B77-4ADD-4AA0-A788-4521B55D4BF3}" srcOrd="0" destOrd="0" presId="urn:microsoft.com/office/officeart/2005/8/layout/default"/>
    <dgm:cxn modelId="{7626EEA7-4CB7-4D66-8FE2-EDA5AC164021}" srcId="{E41F1133-7CB0-44BC-9A61-04943CC9413C}" destId="{F67281A4-ED7C-40C9-8D80-8406576837CA}" srcOrd="5" destOrd="0" parTransId="{75708EA8-046D-407A-BE98-BDF5F71FECCE}" sibTransId="{128FF3AC-C424-4B61-BAE8-9145D39BE738}"/>
    <dgm:cxn modelId="{3E2C0256-FE26-4DB7-BD94-A1CD3A01C129}" type="presOf" srcId="{9A5DF94A-339A-4CE7-A5DB-24630CD65E19}" destId="{CA056DF5-382A-4D44-8B45-DE81051BB977}" srcOrd="0" destOrd="0" presId="urn:microsoft.com/office/officeart/2005/8/layout/default"/>
    <dgm:cxn modelId="{24627F03-2DF3-45DF-AF88-15D15355FBAE}" srcId="{E41F1133-7CB0-44BC-9A61-04943CC9413C}" destId="{EE5E0DA8-33F7-4C5D-9330-AF3EE3EE9096}" srcOrd="2" destOrd="0" parTransId="{A7D7D981-7E19-4BDC-BA74-AF0EDAE6E008}" sibTransId="{3BB10257-E6C4-40E1-970D-96527154CF88}"/>
    <dgm:cxn modelId="{CE0B2950-18DF-4133-9B02-2CB2A42EA267}" type="presOf" srcId="{376FFCCA-A6CF-4B7A-A47C-3512E92142E9}" destId="{13F84655-505A-4F5B-B9F5-03C3098D57B7}" srcOrd="0" destOrd="0" presId="urn:microsoft.com/office/officeart/2005/8/layout/default"/>
    <dgm:cxn modelId="{E0EBC26F-A757-4892-A1F3-FD966EE0276F}" srcId="{E41F1133-7CB0-44BC-9A61-04943CC9413C}" destId="{6C641256-5A0D-4205-A2A4-F088B98EBDE9}" srcOrd="7" destOrd="0" parTransId="{13261603-415E-4E11-A3B1-2E4A7A1D224E}" sibTransId="{9F91B42E-C883-4835-89FF-178351AC439C}"/>
    <dgm:cxn modelId="{87B12357-388B-4ED7-8A83-BC51BF99468E}" srcId="{E41F1133-7CB0-44BC-9A61-04943CC9413C}" destId="{376FFCCA-A6CF-4B7A-A47C-3512E92142E9}" srcOrd="1" destOrd="0" parTransId="{D43470CF-48E1-4CB6-A143-275C69B30953}" sibTransId="{0B381D68-AA60-49DD-BBED-8E1B9AAC4FF5}"/>
    <dgm:cxn modelId="{D2BA3157-40A5-496C-A0AB-3B676FAE8491}" type="presOf" srcId="{F67281A4-ED7C-40C9-8D80-8406576837CA}" destId="{4EC783F0-0D1F-45F1-9EE9-524DC1B88DF1}" srcOrd="0" destOrd="0" presId="urn:microsoft.com/office/officeart/2005/8/layout/default"/>
    <dgm:cxn modelId="{75780DD9-2938-4000-881E-B6E83D918A89}" type="presParOf" srcId="{69C4C008-EA19-43C6-B100-E0EEF3C02DF8}" destId="{C75A092C-8C45-4B4C-9378-6E7E279ED3B1}" srcOrd="0" destOrd="0" presId="urn:microsoft.com/office/officeart/2005/8/layout/default"/>
    <dgm:cxn modelId="{9B752304-D23F-4E63-8348-22030E03C9F9}" type="presParOf" srcId="{69C4C008-EA19-43C6-B100-E0EEF3C02DF8}" destId="{0DFF2E5A-316C-45E9-BF20-5732C0D9F9E6}" srcOrd="1" destOrd="0" presId="urn:microsoft.com/office/officeart/2005/8/layout/default"/>
    <dgm:cxn modelId="{BD239C55-4AD3-4B5F-9FA9-41FDF37CF603}" type="presParOf" srcId="{69C4C008-EA19-43C6-B100-E0EEF3C02DF8}" destId="{13F84655-505A-4F5B-B9F5-03C3098D57B7}" srcOrd="2" destOrd="0" presId="urn:microsoft.com/office/officeart/2005/8/layout/default"/>
    <dgm:cxn modelId="{7C60C5E7-AECA-46BB-864A-33AA1D6A26FE}" type="presParOf" srcId="{69C4C008-EA19-43C6-B100-E0EEF3C02DF8}" destId="{ACE9B0EE-8DF1-41F7-8317-B2401C47C38C}" srcOrd="3" destOrd="0" presId="urn:microsoft.com/office/officeart/2005/8/layout/default"/>
    <dgm:cxn modelId="{145FCB24-D142-4981-95D5-907018ECCAA2}" type="presParOf" srcId="{69C4C008-EA19-43C6-B100-E0EEF3C02DF8}" destId="{8D8AA2C3-7C6F-41E7-964C-738AB4085829}" srcOrd="4" destOrd="0" presId="urn:microsoft.com/office/officeart/2005/8/layout/default"/>
    <dgm:cxn modelId="{1B436D83-80C7-4087-8CD9-479E81FEE3FF}" type="presParOf" srcId="{69C4C008-EA19-43C6-B100-E0EEF3C02DF8}" destId="{0BF1DE5F-9ED0-4BC9-9E97-5888D12FBDF1}" srcOrd="5" destOrd="0" presId="urn:microsoft.com/office/officeart/2005/8/layout/default"/>
    <dgm:cxn modelId="{05ADBCF1-3644-4AB0-9862-DDC97A302F24}" type="presParOf" srcId="{69C4C008-EA19-43C6-B100-E0EEF3C02DF8}" destId="{CA056DF5-382A-4D44-8B45-DE81051BB977}" srcOrd="6" destOrd="0" presId="urn:microsoft.com/office/officeart/2005/8/layout/default"/>
    <dgm:cxn modelId="{03010AB0-A8FF-40C2-9985-42029117FAAD}" type="presParOf" srcId="{69C4C008-EA19-43C6-B100-E0EEF3C02DF8}" destId="{F229C467-BDD3-48F0-9A40-29F845ADB2CA}" srcOrd="7" destOrd="0" presId="urn:microsoft.com/office/officeart/2005/8/layout/default"/>
    <dgm:cxn modelId="{F0BD02C1-04DE-45B6-AC8D-B0EA21C3C689}" type="presParOf" srcId="{69C4C008-EA19-43C6-B100-E0EEF3C02DF8}" destId="{33049ABE-9CED-48D6-93C1-FC16836C1C2E}" srcOrd="8" destOrd="0" presId="urn:microsoft.com/office/officeart/2005/8/layout/default"/>
    <dgm:cxn modelId="{B9CA8EAE-3D3B-4B60-AD8F-29128FCF4768}" type="presParOf" srcId="{69C4C008-EA19-43C6-B100-E0EEF3C02DF8}" destId="{C0DF0672-F413-450A-A871-BAD428D73508}" srcOrd="9" destOrd="0" presId="urn:microsoft.com/office/officeart/2005/8/layout/default"/>
    <dgm:cxn modelId="{657B7D0B-9428-448E-8CB6-5D83F225AD87}" type="presParOf" srcId="{69C4C008-EA19-43C6-B100-E0EEF3C02DF8}" destId="{4EC783F0-0D1F-45F1-9EE9-524DC1B88DF1}" srcOrd="10" destOrd="0" presId="urn:microsoft.com/office/officeart/2005/8/layout/default"/>
    <dgm:cxn modelId="{51DF88D1-4AB3-42D3-9BDB-639E7C6CFED1}" type="presParOf" srcId="{69C4C008-EA19-43C6-B100-E0EEF3C02DF8}" destId="{BABB9E9F-E423-43C1-988C-BAC26D9F96E5}" srcOrd="11" destOrd="0" presId="urn:microsoft.com/office/officeart/2005/8/layout/default"/>
    <dgm:cxn modelId="{3797CA9E-2C1E-4B36-8E53-B48EA57C457C}" type="presParOf" srcId="{69C4C008-EA19-43C6-B100-E0EEF3C02DF8}" destId="{3EC04F35-9F95-455D-91A1-13EED9A64285}" srcOrd="12" destOrd="0" presId="urn:microsoft.com/office/officeart/2005/8/layout/default"/>
    <dgm:cxn modelId="{EC59B7AD-6584-412F-9C17-343FFC2A07E5}" type="presParOf" srcId="{69C4C008-EA19-43C6-B100-E0EEF3C02DF8}" destId="{AF0772FD-4C97-4079-B59C-FD74420F0432}" srcOrd="13" destOrd="0" presId="urn:microsoft.com/office/officeart/2005/8/layout/default"/>
    <dgm:cxn modelId="{3BA83C62-E919-4B0F-B7A2-270A589CAAB1}" type="presParOf" srcId="{69C4C008-EA19-43C6-B100-E0EEF3C02DF8}" destId="{173DC5E3-BF00-491D-A765-E3A33B4FC723}" srcOrd="14" destOrd="0" presId="urn:microsoft.com/office/officeart/2005/8/layout/default"/>
    <dgm:cxn modelId="{84B3A082-63E9-4EB2-9244-D7F0C29D9CCC}" type="presParOf" srcId="{69C4C008-EA19-43C6-B100-E0EEF3C02DF8}" destId="{52608978-D540-4B04-8155-CE2E47C4C874}" srcOrd="15" destOrd="0" presId="urn:microsoft.com/office/officeart/2005/8/layout/default"/>
    <dgm:cxn modelId="{94BB6D87-3358-47E8-A122-45102AC8667C}" type="presParOf" srcId="{69C4C008-EA19-43C6-B100-E0EEF3C02DF8}" destId="{C0501B77-4ADD-4AA0-A788-4521B55D4BF3}" srcOrd="16" destOrd="0" presId="urn:microsoft.com/office/officeart/2005/8/layout/default"/>
    <dgm:cxn modelId="{40667A70-3DC2-496C-A0F2-8B4B55A51232}" type="presParOf" srcId="{69C4C008-EA19-43C6-B100-E0EEF3C02DF8}" destId="{3DDF6FB4-9F40-489D-B170-3A0117BAF730}" srcOrd="17" destOrd="0" presId="urn:microsoft.com/office/officeart/2005/8/layout/default"/>
    <dgm:cxn modelId="{44325140-9904-461D-8E5F-124C21057E00}" type="presParOf" srcId="{69C4C008-EA19-43C6-B100-E0EEF3C02DF8}" destId="{62111CA0-D367-4EC8-8B95-5073D2E9D625}"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45B8F-B061-4D9D-9C4E-BACD084F38EA}">
      <dsp:nvSpPr>
        <dsp:cNvPr id="0" name=""/>
        <dsp:cNvSpPr/>
      </dsp:nvSpPr>
      <dsp:spPr>
        <a:xfrm>
          <a:off x="1293957" y="956"/>
          <a:ext cx="1812684" cy="6851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b="1" i="0" kern="1200">
              <a:solidFill>
                <a:sysClr val="windowText" lastClr="000000"/>
              </a:solidFill>
            </a:rPr>
            <a:t>Smart textiles</a:t>
          </a:r>
          <a:endParaRPr lang="en-GB" sz="2400" b="1" kern="1200">
            <a:solidFill>
              <a:sysClr val="windowText" lastClr="000000"/>
            </a:solidFill>
          </a:endParaRPr>
        </a:p>
      </dsp:txBody>
      <dsp:txXfrm>
        <a:off x="1314024" y="21023"/>
        <a:ext cx="1772550" cy="644997"/>
      </dsp:txXfrm>
    </dsp:sp>
    <dsp:sp modelId="{E7FF8336-3E5A-43FD-8293-0B32822D5EDC}">
      <dsp:nvSpPr>
        <dsp:cNvPr id="0" name=""/>
        <dsp:cNvSpPr/>
      </dsp:nvSpPr>
      <dsp:spPr>
        <a:xfrm>
          <a:off x="1475225" y="686087"/>
          <a:ext cx="181268" cy="679756"/>
        </a:xfrm>
        <a:custGeom>
          <a:avLst/>
          <a:gdLst/>
          <a:ahLst/>
          <a:cxnLst/>
          <a:rect l="0" t="0" r="0" b="0"/>
          <a:pathLst>
            <a:path>
              <a:moveTo>
                <a:pt x="0" y="0"/>
              </a:moveTo>
              <a:lnTo>
                <a:pt x="0" y="679756"/>
              </a:lnTo>
              <a:lnTo>
                <a:pt x="181268" y="6797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C8D65E-8772-44AA-AE6F-5142CB218AAE}">
      <dsp:nvSpPr>
        <dsp:cNvPr id="0" name=""/>
        <dsp:cNvSpPr/>
      </dsp:nvSpPr>
      <dsp:spPr>
        <a:xfrm>
          <a:off x="1656494" y="912673"/>
          <a:ext cx="2132876" cy="90634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a:t>Smart materials </a:t>
          </a:r>
        </a:p>
      </dsp:txBody>
      <dsp:txXfrm>
        <a:off x="1683040" y="939219"/>
        <a:ext cx="2079784" cy="853250"/>
      </dsp:txXfrm>
    </dsp:sp>
    <dsp:sp modelId="{A4979C0B-5366-4CFD-A020-689ED7B18A3D}">
      <dsp:nvSpPr>
        <dsp:cNvPr id="0" name=""/>
        <dsp:cNvSpPr/>
      </dsp:nvSpPr>
      <dsp:spPr>
        <a:xfrm>
          <a:off x="1475225" y="686087"/>
          <a:ext cx="181268" cy="1812684"/>
        </a:xfrm>
        <a:custGeom>
          <a:avLst/>
          <a:gdLst/>
          <a:ahLst/>
          <a:cxnLst/>
          <a:rect l="0" t="0" r="0" b="0"/>
          <a:pathLst>
            <a:path>
              <a:moveTo>
                <a:pt x="0" y="0"/>
              </a:moveTo>
              <a:lnTo>
                <a:pt x="0" y="1812684"/>
              </a:lnTo>
              <a:lnTo>
                <a:pt x="181268" y="181268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08A529-88DD-495B-9064-2DFCFDB77C27}">
      <dsp:nvSpPr>
        <dsp:cNvPr id="0" name=""/>
        <dsp:cNvSpPr/>
      </dsp:nvSpPr>
      <dsp:spPr>
        <a:xfrm>
          <a:off x="1656494" y="2045600"/>
          <a:ext cx="2109834" cy="90634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kern="1200"/>
            <a:t>Smart structures</a:t>
          </a:r>
        </a:p>
      </dsp:txBody>
      <dsp:txXfrm>
        <a:off x="1683040" y="2072146"/>
        <a:ext cx="2056742" cy="853250"/>
      </dsp:txXfrm>
    </dsp:sp>
    <dsp:sp modelId="{D4A2B980-1751-4126-9C96-32F01DD45E19}">
      <dsp:nvSpPr>
        <dsp:cNvPr id="0" name=""/>
        <dsp:cNvSpPr/>
      </dsp:nvSpPr>
      <dsp:spPr>
        <a:xfrm>
          <a:off x="3807008" y="956"/>
          <a:ext cx="2177668" cy="604394"/>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b="1" i="0" kern="1200">
              <a:solidFill>
                <a:sysClr val="windowText" lastClr="000000"/>
              </a:solidFill>
            </a:rPr>
            <a:t>Smart textiles systems</a:t>
          </a:r>
          <a:endParaRPr lang="en-GB" sz="2400" b="1" kern="1200">
            <a:solidFill>
              <a:sysClr val="windowText" lastClr="000000"/>
            </a:solidFill>
          </a:endParaRPr>
        </a:p>
      </dsp:txBody>
      <dsp:txXfrm>
        <a:off x="3824710" y="18658"/>
        <a:ext cx="2142264" cy="568990"/>
      </dsp:txXfrm>
    </dsp:sp>
    <dsp:sp modelId="{39991F97-01E4-402E-995E-206EA33174F6}">
      <dsp:nvSpPr>
        <dsp:cNvPr id="0" name=""/>
        <dsp:cNvSpPr/>
      </dsp:nvSpPr>
      <dsp:spPr>
        <a:xfrm>
          <a:off x="4024775" y="605350"/>
          <a:ext cx="217766" cy="678075"/>
        </a:xfrm>
        <a:custGeom>
          <a:avLst/>
          <a:gdLst/>
          <a:ahLst/>
          <a:cxnLst/>
          <a:rect l="0" t="0" r="0" b="0"/>
          <a:pathLst>
            <a:path>
              <a:moveTo>
                <a:pt x="0" y="0"/>
              </a:moveTo>
              <a:lnTo>
                <a:pt x="0" y="678075"/>
              </a:lnTo>
              <a:lnTo>
                <a:pt x="217766" y="67807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2EC2A2-C4E3-4CB6-8B4B-22ABD369B836}">
      <dsp:nvSpPr>
        <dsp:cNvPr id="0" name=""/>
        <dsp:cNvSpPr/>
      </dsp:nvSpPr>
      <dsp:spPr>
        <a:xfrm>
          <a:off x="4242542" y="831936"/>
          <a:ext cx="4297613" cy="90297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b="1" kern="1200" dirty="0"/>
            <a:t>Integration level 1:  </a:t>
          </a:r>
          <a:r>
            <a:rPr lang="en-GB" sz="2400" kern="1200" dirty="0"/>
            <a:t>Electronic and textile are separate unit.</a:t>
          </a:r>
        </a:p>
      </dsp:txBody>
      <dsp:txXfrm>
        <a:off x="4268989" y="858383"/>
        <a:ext cx="4244719" cy="850085"/>
      </dsp:txXfrm>
    </dsp:sp>
    <dsp:sp modelId="{77747BD0-990B-474E-8B4D-87FDA462CE6F}">
      <dsp:nvSpPr>
        <dsp:cNvPr id="0" name=""/>
        <dsp:cNvSpPr/>
      </dsp:nvSpPr>
      <dsp:spPr>
        <a:xfrm>
          <a:off x="4024775" y="605350"/>
          <a:ext cx="217766" cy="1779779"/>
        </a:xfrm>
        <a:custGeom>
          <a:avLst/>
          <a:gdLst/>
          <a:ahLst/>
          <a:cxnLst/>
          <a:rect l="0" t="0" r="0" b="0"/>
          <a:pathLst>
            <a:path>
              <a:moveTo>
                <a:pt x="0" y="0"/>
              </a:moveTo>
              <a:lnTo>
                <a:pt x="0" y="1779779"/>
              </a:lnTo>
              <a:lnTo>
                <a:pt x="217766" y="177977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184FE3-5058-4084-95A7-F423D8B85704}">
      <dsp:nvSpPr>
        <dsp:cNvPr id="0" name=""/>
        <dsp:cNvSpPr/>
      </dsp:nvSpPr>
      <dsp:spPr>
        <a:xfrm>
          <a:off x="4242542" y="1961501"/>
          <a:ext cx="4263114" cy="84725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b="1" kern="1200"/>
            <a:t>Integration level 2:  </a:t>
          </a:r>
          <a:r>
            <a:rPr lang="en-GB" sz="2400" kern="1200"/>
            <a:t>Electronic and textile are not separate.</a:t>
          </a:r>
        </a:p>
      </dsp:txBody>
      <dsp:txXfrm>
        <a:off x="4267357" y="1986316"/>
        <a:ext cx="4213484" cy="797627"/>
      </dsp:txXfrm>
    </dsp:sp>
    <dsp:sp modelId="{15333AC8-EF42-4BD1-8698-54B9EC3F539E}">
      <dsp:nvSpPr>
        <dsp:cNvPr id="0" name=""/>
        <dsp:cNvSpPr/>
      </dsp:nvSpPr>
      <dsp:spPr>
        <a:xfrm>
          <a:off x="4024775" y="605350"/>
          <a:ext cx="217766" cy="2844310"/>
        </a:xfrm>
        <a:custGeom>
          <a:avLst/>
          <a:gdLst/>
          <a:ahLst/>
          <a:cxnLst/>
          <a:rect l="0" t="0" r="0" b="0"/>
          <a:pathLst>
            <a:path>
              <a:moveTo>
                <a:pt x="0" y="0"/>
              </a:moveTo>
              <a:lnTo>
                <a:pt x="0" y="2844310"/>
              </a:lnTo>
              <a:lnTo>
                <a:pt x="217766" y="284431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03B524-F82C-400F-A068-39A8BFF5DE21}">
      <dsp:nvSpPr>
        <dsp:cNvPr id="0" name=""/>
        <dsp:cNvSpPr/>
      </dsp:nvSpPr>
      <dsp:spPr>
        <a:xfrm>
          <a:off x="4242542" y="3035344"/>
          <a:ext cx="4217841" cy="82863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b="1" kern="1200"/>
            <a:t>Integration level 3:  </a:t>
          </a:r>
          <a:r>
            <a:rPr lang="en-GB" sz="2400" kern="1200"/>
            <a:t>Textile is the connection.</a:t>
          </a:r>
        </a:p>
      </dsp:txBody>
      <dsp:txXfrm>
        <a:off x="4266812" y="3059614"/>
        <a:ext cx="4169301" cy="780092"/>
      </dsp:txXfrm>
    </dsp:sp>
    <dsp:sp modelId="{3C13FE88-219F-4E47-A502-ECFA608264A8}">
      <dsp:nvSpPr>
        <dsp:cNvPr id="0" name=""/>
        <dsp:cNvSpPr/>
      </dsp:nvSpPr>
      <dsp:spPr>
        <a:xfrm>
          <a:off x="4024775" y="605350"/>
          <a:ext cx="217766" cy="3867788"/>
        </a:xfrm>
        <a:custGeom>
          <a:avLst/>
          <a:gdLst/>
          <a:ahLst/>
          <a:cxnLst/>
          <a:rect l="0" t="0" r="0" b="0"/>
          <a:pathLst>
            <a:path>
              <a:moveTo>
                <a:pt x="0" y="0"/>
              </a:moveTo>
              <a:lnTo>
                <a:pt x="0" y="3867788"/>
              </a:lnTo>
              <a:lnTo>
                <a:pt x="217766" y="386778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E754E5-1D7E-42C7-A083-C3749F62F387}">
      <dsp:nvSpPr>
        <dsp:cNvPr id="0" name=""/>
        <dsp:cNvSpPr/>
      </dsp:nvSpPr>
      <dsp:spPr>
        <a:xfrm>
          <a:off x="4242542" y="4090562"/>
          <a:ext cx="4291972" cy="76515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b="1" kern="1200"/>
            <a:t>Integration level 4:  </a:t>
          </a:r>
          <a:r>
            <a:rPr lang="en-GB" sz="2400" kern="1200"/>
            <a:t>Textile is the component.</a:t>
          </a:r>
        </a:p>
      </dsp:txBody>
      <dsp:txXfrm>
        <a:off x="4264953" y="4112973"/>
        <a:ext cx="4247150" cy="720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D51E1-93C8-4A9E-AD5E-9FB0C1C50844}">
      <dsp:nvSpPr>
        <dsp:cNvPr id="0" name=""/>
        <dsp:cNvSpPr/>
      </dsp:nvSpPr>
      <dsp:spPr>
        <a:xfrm>
          <a:off x="2788131" y="1898225"/>
          <a:ext cx="1568206" cy="149365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solidFill>
                <a:schemeClr val="tx1"/>
              </a:solidFill>
              <a:effectLst/>
            </a:rPr>
            <a:t>Applications of smart products</a:t>
          </a:r>
        </a:p>
      </dsp:txBody>
      <dsp:txXfrm>
        <a:off x="3017789" y="2116966"/>
        <a:ext cx="1108890" cy="1056174"/>
      </dsp:txXfrm>
    </dsp:sp>
    <dsp:sp modelId="{D1D3BD45-376C-4C6B-A005-D750ED476099}">
      <dsp:nvSpPr>
        <dsp:cNvPr id="0" name=""/>
        <dsp:cNvSpPr/>
      </dsp:nvSpPr>
      <dsp:spPr>
        <a:xfrm rot="16200000">
          <a:off x="3472812" y="1514034"/>
          <a:ext cx="198844" cy="404457"/>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b="1" kern="1200">
            <a:solidFill>
              <a:schemeClr val="tx1"/>
            </a:solidFill>
            <a:effectLst/>
          </a:endParaRPr>
        </a:p>
      </dsp:txBody>
      <dsp:txXfrm>
        <a:off x="3502639" y="1624752"/>
        <a:ext cx="139191" cy="242675"/>
      </dsp:txXfrm>
    </dsp:sp>
    <dsp:sp modelId="{0B032B7E-66F5-43CE-A528-7C64FC66A812}">
      <dsp:nvSpPr>
        <dsp:cNvPr id="0" name=""/>
        <dsp:cNvSpPr/>
      </dsp:nvSpPr>
      <dsp:spPr>
        <a:xfrm>
          <a:off x="2730693" y="8420"/>
          <a:ext cx="1683082" cy="151462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en-GB" sz="1000" b="1" kern="1200" dirty="0">
              <a:solidFill>
                <a:schemeClr val="tx1"/>
              </a:solidFill>
              <a:effectLst/>
            </a:rPr>
            <a:t>Media and entertainment industry</a:t>
          </a:r>
        </a:p>
        <a:p>
          <a:pPr marL="57150" lvl="1" indent="-57150" algn="l" defTabSz="355600">
            <a:lnSpc>
              <a:spcPct val="90000"/>
            </a:lnSpc>
            <a:spcBef>
              <a:spcPct val="0"/>
            </a:spcBef>
            <a:spcAft>
              <a:spcPct val="15000"/>
            </a:spcAft>
            <a:buChar char="••"/>
          </a:pPr>
          <a:r>
            <a:rPr lang="en-GB" sz="800" b="0" kern="1200" dirty="0">
              <a:solidFill>
                <a:schemeClr val="tx1"/>
              </a:solidFill>
              <a:effectLst/>
            </a:rPr>
            <a:t>Smart phones</a:t>
          </a:r>
        </a:p>
        <a:p>
          <a:pPr marL="57150" lvl="1" indent="-57150" algn="l" defTabSz="355600">
            <a:lnSpc>
              <a:spcPct val="90000"/>
            </a:lnSpc>
            <a:spcBef>
              <a:spcPct val="0"/>
            </a:spcBef>
            <a:spcAft>
              <a:spcPct val="15000"/>
            </a:spcAft>
            <a:buChar char="••"/>
          </a:pPr>
          <a:r>
            <a:rPr lang="en-GB" sz="800" b="0" kern="1200" dirty="0">
              <a:solidFill>
                <a:schemeClr val="tx1"/>
              </a:solidFill>
              <a:effectLst/>
            </a:rPr>
            <a:t>Smart glasses</a:t>
          </a:r>
        </a:p>
        <a:p>
          <a:pPr marL="57150" lvl="1" indent="-57150" algn="l" defTabSz="355600">
            <a:lnSpc>
              <a:spcPct val="90000"/>
            </a:lnSpc>
            <a:spcBef>
              <a:spcPct val="0"/>
            </a:spcBef>
            <a:spcAft>
              <a:spcPct val="15000"/>
            </a:spcAft>
            <a:buChar char="••"/>
          </a:pPr>
          <a:r>
            <a:rPr lang="en-GB" sz="800" b="0" kern="1200" dirty="0">
              <a:solidFill>
                <a:schemeClr val="tx1"/>
              </a:solidFill>
              <a:effectLst/>
            </a:rPr>
            <a:t>Smart tablets</a:t>
          </a:r>
        </a:p>
        <a:p>
          <a:pPr marL="57150" lvl="1" indent="-57150" algn="l" defTabSz="355600">
            <a:lnSpc>
              <a:spcPct val="90000"/>
            </a:lnSpc>
            <a:spcBef>
              <a:spcPct val="0"/>
            </a:spcBef>
            <a:spcAft>
              <a:spcPct val="15000"/>
            </a:spcAft>
            <a:buChar char="••"/>
          </a:pPr>
          <a:r>
            <a:rPr lang="en-GB" sz="800" b="0" kern="1200" dirty="0">
              <a:solidFill>
                <a:schemeClr val="tx1"/>
              </a:solidFill>
              <a:effectLst/>
            </a:rPr>
            <a:t>Smart TV</a:t>
          </a:r>
        </a:p>
      </dsp:txBody>
      <dsp:txXfrm>
        <a:off x="2977175" y="230232"/>
        <a:ext cx="1190118" cy="1071002"/>
      </dsp:txXfrm>
    </dsp:sp>
    <dsp:sp modelId="{87978839-D543-47CB-8507-275FC62DD7ED}">
      <dsp:nvSpPr>
        <dsp:cNvPr id="0" name=""/>
        <dsp:cNvSpPr/>
      </dsp:nvSpPr>
      <dsp:spPr>
        <a:xfrm rot="19800000">
          <a:off x="4296674" y="1971365"/>
          <a:ext cx="184304" cy="404457"/>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b="1" kern="1200">
            <a:solidFill>
              <a:schemeClr val="tx1"/>
            </a:solidFill>
            <a:effectLst/>
          </a:endParaRPr>
        </a:p>
      </dsp:txBody>
      <dsp:txXfrm>
        <a:off x="4300378" y="2066079"/>
        <a:ext cx="129013" cy="242675"/>
      </dsp:txXfrm>
    </dsp:sp>
    <dsp:sp modelId="{9F25D944-302F-4222-AB05-3C758DB9E3DE}">
      <dsp:nvSpPr>
        <dsp:cNvPr id="0" name=""/>
        <dsp:cNvSpPr/>
      </dsp:nvSpPr>
      <dsp:spPr>
        <a:xfrm>
          <a:off x="4442460" y="948080"/>
          <a:ext cx="1514626" cy="151462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en-GB" sz="1000" b="1" kern="1200">
              <a:solidFill>
                <a:schemeClr val="tx1"/>
              </a:solidFill>
              <a:effectLst/>
            </a:rPr>
            <a:t>Manufacturing</a:t>
          </a:r>
          <a:endParaRPr lang="en-GB" sz="1000" b="1" kern="1200" dirty="0">
            <a:solidFill>
              <a:schemeClr val="tx1"/>
            </a:solidFill>
            <a:effectLst/>
          </a:endParaRPr>
        </a:p>
        <a:p>
          <a:pPr marL="57150" lvl="1" indent="-57150" algn="l" defTabSz="355600">
            <a:lnSpc>
              <a:spcPct val="90000"/>
            </a:lnSpc>
            <a:spcBef>
              <a:spcPct val="0"/>
            </a:spcBef>
            <a:spcAft>
              <a:spcPct val="15000"/>
            </a:spcAft>
            <a:buChar char="••"/>
          </a:pPr>
          <a:r>
            <a:rPr lang="en-GB" sz="800" b="0" kern="1200" dirty="0">
              <a:solidFill>
                <a:schemeClr val="tx1"/>
              </a:solidFill>
              <a:effectLst/>
            </a:rPr>
            <a:t>Smart machines</a:t>
          </a:r>
        </a:p>
        <a:p>
          <a:pPr marL="57150" lvl="1" indent="-57150" algn="l" defTabSz="355600">
            <a:lnSpc>
              <a:spcPct val="90000"/>
            </a:lnSpc>
            <a:spcBef>
              <a:spcPct val="0"/>
            </a:spcBef>
            <a:spcAft>
              <a:spcPct val="15000"/>
            </a:spcAft>
            <a:buChar char="••"/>
          </a:pPr>
          <a:r>
            <a:rPr lang="en-GB" sz="800" b="0" kern="1200" dirty="0">
              <a:solidFill>
                <a:schemeClr val="tx1"/>
              </a:solidFill>
              <a:effectLst/>
            </a:rPr>
            <a:t>Smart robots</a:t>
          </a:r>
        </a:p>
        <a:p>
          <a:pPr marL="57150" lvl="1" indent="-57150" algn="l" defTabSz="355600">
            <a:lnSpc>
              <a:spcPct val="90000"/>
            </a:lnSpc>
            <a:spcBef>
              <a:spcPct val="0"/>
            </a:spcBef>
            <a:spcAft>
              <a:spcPct val="15000"/>
            </a:spcAft>
            <a:buChar char="••"/>
          </a:pPr>
          <a:r>
            <a:rPr lang="en-GB" sz="800" b="0" kern="1200" dirty="0">
              <a:solidFill>
                <a:schemeClr val="tx1"/>
              </a:solidFill>
              <a:effectLst/>
            </a:rPr>
            <a:t>Smart factories</a:t>
          </a:r>
        </a:p>
      </dsp:txBody>
      <dsp:txXfrm>
        <a:off x="4664272" y="1169892"/>
        <a:ext cx="1071002" cy="1071002"/>
      </dsp:txXfrm>
    </dsp:sp>
    <dsp:sp modelId="{2A5D4D17-A615-4469-94E3-68C4B4119F29}">
      <dsp:nvSpPr>
        <dsp:cNvPr id="0" name=""/>
        <dsp:cNvSpPr/>
      </dsp:nvSpPr>
      <dsp:spPr>
        <a:xfrm rot="1800000">
          <a:off x="4296674" y="2914284"/>
          <a:ext cx="184304" cy="404457"/>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b="1" kern="1200">
            <a:solidFill>
              <a:schemeClr val="tx1"/>
            </a:solidFill>
            <a:effectLst/>
          </a:endParaRPr>
        </a:p>
      </dsp:txBody>
      <dsp:txXfrm>
        <a:off x="4300378" y="2981352"/>
        <a:ext cx="129013" cy="242675"/>
      </dsp:txXfrm>
    </dsp:sp>
    <dsp:sp modelId="{66997824-9FF0-4A78-B5A9-8826E7B7B93F}">
      <dsp:nvSpPr>
        <dsp:cNvPr id="0" name=""/>
        <dsp:cNvSpPr/>
      </dsp:nvSpPr>
      <dsp:spPr>
        <a:xfrm>
          <a:off x="4442460" y="2827400"/>
          <a:ext cx="1514626" cy="151462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en-GB" sz="1000" b="1" kern="1200">
              <a:solidFill>
                <a:schemeClr val="tx1"/>
              </a:solidFill>
              <a:effectLst/>
            </a:rPr>
            <a:t>Mobility</a:t>
          </a:r>
          <a:endParaRPr lang="en-GB" sz="1000" b="1" kern="1200" dirty="0">
            <a:solidFill>
              <a:schemeClr val="tx1"/>
            </a:solidFill>
            <a:effectLst/>
          </a:endParaRPr>
        </a:p>
        <a:p>
          <a:pPr marL="57150" lvl="1" indent="-57150" algn="l" defTabSz="355600">
            <a:lnSpc>
              <a:spcPct val="90000"/>
            </a:lnSpc>
            <a:spcBef>
              <a:spcPct val="0"/>
            </a:spcBef>
            <a:spcAft>
              <a:spcPct val="15000"/>
            </a:spcAft>
            <a:buChar char="••"/>
          </a:pPr>
          <a:r>
            <a:rPr lang="en-GB" sz="800" b="0" kern="1200" dirty="0">
              <a:solidFill>
                <a:schemeClr val="tx1"/>
              </a:solidFill>
              <a:effectLst/>
            </a:rPr>
            <a:t>Smart car</a:t>
          </a:r>
        </a:p>
        <a:p>
          <a:pPr marL="57150" lvl="1" indent="-57150" algn="l" defTabSz="355600">
            <a:lnSpc>
              <a:spcPct val="90000"/>
            </a:lnSpc>
            <a:spcBef>
              <a:spcPct val="0"/>
            </a:spcBef>
            <a:spcAft>
              <a:spcPct val="15000"/>
            </a:spcAft>
            <a:buChar char="••"/>
          </a:pPr>
          <a:r>
            <a:rPr lang="en-GB" sz="800" b="0" kern="1200" dirty="0">
              <a:solidFill>
                <a:schemeClr val="tx1"/>
              </a:solidFill>
              <a:effectLst/>
            </a:rPr>
            <a:t>Self -driving vehicles</a:t>
          </a:r>
        </a:p>
      </dsp:txBody>
      <dsp:txXfrm>
        <a:off x="4664272" y="3049212"/>
        <a:ext cx="1071002" cy="1071002"/>
      </dsp:txXfrm>
    </dsp:sp>
    <dsp:sp modelId="{C80FC446-122A-4131-A50F-ED094E656C3E}">
      <dsp:nvSpPr>
        <dsp:cNvPr id="0" name=""/>
        <dsp:cNvSpPr/>
      </dsp:nvSpPr>
      <dsp:spPr>
        <a:xfrm rot="5400000">
          <a:off x="3472812" y="3371615"/>
          <a:ext cx="198844" cy="404457"/>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b="1" kern="1200">
            <a:solidFill>
              <a:schemeClr val="tx1"/>
            </a:solidFill>
            <a:effectLst/>
          </a:endParaRPr>
        </a:p>
      </dsp:txBody>
      <dsp:txXfrm>
        <a:off x="3502639" y="3422680"/>
        <a:ext cx="139191" cy="242675"/>
      </dsp:txXfrm>
    </dsp:sp>
    <dsp:sp modelId="{32C553EB-B7DE-4E8B-987A-F3EA66E1A8A7}">
      <dsp:nvSpPr>
        <dsp:cNvPr id="0" name=""/>
        <dsp:cNvSpPr/>
      </dsp:nvSpPr>
      <dsp:spPr>
        <a:xfrm>
          <a:off x="2814921" y="3767061"/>
          <a:ext cx="1514626" cy="151462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en-GB" sz="1000" b="1" kern="1200">
              <a:solidFill>
                <a:schemeClr val="tx1"/>
              </a:solidFill>
              <a:effectLst/>
            </a:rPr>
            <a:t>Logistics</a:t>
          </a:r>
          <a:endParaRPr lang="en-GB" sz="1000" b="1" kern="1200" dirty="0">
            <a:solidFill>
              <a:schemeClr val="tx1"/>
            </a:solidFill>
            <a:effectLst/>
          </a:endParaRPr>
        </a:p>
        <a:p>
          <a:pPr marL="57150" lvl="1" indent="-57150" algn="l" defTabSz="355600">
            <a:lnSpc>
              <a:spcPct val="90000"/>
            </a:lnSpc>
            <a:spcBef>
              <a:spcPct val="0"/>
            </a:spcBef>
            <a:spcAft>
              <a:spcPct val="15000"/>
            </a:spcAft>
            <a:buChar char="••"/>
          </a:pPr>
          <a:r>
            <a:rPr lang="en-GB" sz="800" b="0" kern="1200" dirty="0">
              <a:solidFill>
                <a:schemeClr val="tx1"/>
              </a:solidFill>
              <a:effectLst/>
            </a:rPr>
            <a:t>Smart packagers</a:t>
          </a:r>
        </a:p>
        <a:p>
          <a:pPr marL="57150" lvl="1" indent="-57150" algn="l" defTabSz="355600">
            <a:lnSpc>
              <a:spcPct val="90000"/>
            </a:lnSpc>
            <a:spcBef>
              <a:spcPct val="0"/>
            </a:spcBef>
            <a:spcAft>
              <a:spcPct val="15000"/>
            </a:spcAft>
            <a:buChar char="••"/>
          </a:pPr>
          <a:r>
            <a:rPr lang="en-GB" sz="800" b="0" kern="1200" dirty="0">
              <a:solidFill>
                <a:schemeClr val="tx1"/>
              </a:solidFill>
              <a:effectLst/>
            </a:rPr>
            <a:t>Smart containers</a:t>
          </a:r>
        </a:p>
      </dsp:txBody>
      <dsp:txXfrm>
        <a:off x="3036733" y="3988873"/>
        <a:ext cx="1071002" cy="1071002"/>
      </dsp:txXfrm>
    </dsp:sp>
    <dsp:sp modelId="{06DCE670-5926-4F13-8904-9A3EF3E11E10}">
      <dsp:nvSpPr>
        <dsp:cNvPr id="0" name=""/>
        <dsp:cNvSpPr/>
      </dsp:nvSpPr>
      <dsp:spPr>
        <a:xfrm rot="9000000">
          <a:off x="2663491" y="2914284"/>
          <a:ext cx="184304" cy="404457"/>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b="1" kern="1200">
            <a:solidFill>
              <a:schemeClr val="tx1"/>
            </a:solidFill>
            <a:effectLst/>
          </a:endParaRPr>
        </a:p>
      </dsp:txBody>
      <dsp:txXfrm rot="10800000">
        <a:off x="2715078" y="2981352"/>
        <a:ext cx="129013" cy="242675"/>
      </dsp:txXfrm>
    </dsp:sp>
    <dsp:sp modelId="{32551718-9029-4712-AD76-0C3CDB024442}">
      <dsp:nvSpPr>
        <dsp:cNvPr id="0" name=""/>
        <dsp:cNvSpPr/>
      </dsp:nvSpPr>
      <dsp:spPr>
        <a:xfrm>
          <a:off x="1187382" y="2827400"/>
          <a:ext cx="1514626" cy="151462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en-GB" sz="1000" b="1" kern="1200">
              <a:solidFill>
                <a:schemeClr val="tx1"/>
              </a:solidFill>
              <a:effectLst/>
            </a:rPr>
            <a:t>Healthcare</a:t>
          </a:r>
          <a:endParaRPr lang="en-GB" sz="1000" b="1" kern="1200" dirty="0">
            <a:solidFill>
              <a:schemeClr val="tx1"/>
            </a:solidFill>
            <a:effectLst/>
          </a:endParaRPr>
        </a:p>
        <a:p>
          <a:pPr marL="57150" lvl="1" indent="-57150" algn="l" defTabSz="355600">
            <a:lnSpc>
              <a:spcPct val="90000"/>
            </a:lnSpc>
            <a:spcBef>
              <a:spcPct val="0"/>
            </a:spcBef>
            <a:spcAft>
              <a:spcPct val="15000"/>
            </a:spcAft>
            <a:buChar char="••"/>
          </a:pPr>
          <a:r>
            <a:rPr lang="en-GB" sz="800" b="0" kern="1200" dirty="0">
              <a:solidFill>
                <a:schemeClr val="tx1"/>
              </a:solidFill>
              <a:effectLst/>
            </a:rPr>
            <a:t>Smart clothes</a:t>
          </a:r>
        </a:p>
        <a:p>
          <a:pPr marL="57150" lvl="1" indent="-57150" algn="l" defTabSz="355600">
            <a:lnSpc>
              <a:spcPct val="90000"/>
            </a:lnSpc>
            <a:spcBef>
              <a:spcPct val="0"/>
            </a:spcBef>
            <a:spcAft>
              <a:spcPct val="15000"/>
            </a:spcAft>
            <a:buChar char="••"/>
          </a:pPr>
          <a:r>
            <a:rPr lang="en-GB" sz="800" b="0" kern="1200" dirty="0">
              <a:solidFill>
                <a:schemeClr val="tx1"/>
              </a:solidFill>
              <a:effectLst/>
            </a:rPr>
            <a:t>Smart hospitals</a:t>
          </a:r>
        </a:p>
      </dsp:txBody>
      <dsp:txXfrm>
        <a:off x="1409194" y="3049212"/>
        <a:ext cx="1071002" cy="1071002"/>
      </dsp:txXfrm>
    </dsp:sp>
    <dsp:sp modelId="{971D2830-630A-445C-879E-86D9E1A6BD08}">
      <dsp:nvSpPr>
        <dsp:cNvPr id="0" name=""/>
        <dsp:cNvSpPr/>
      </dsp:nvSpPr>
      <dsp:spPr>
        <a:xfrm rot="12600000">
          <a:off x="2663491" y="1971365"/>
          <a:ext cx="184304" cy="404457"/>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b="1" kern="1200">
            <a:solidFill>
              <a:schemeClr val="tx1"/>
            </a:solidFill>
            <a:effectLst/>
          </a:endParaRPr>
        </a:p>
      </dsp:txBody>
      <dsp:txXfrm rot="10800000">
        <a:off x="2715078" y="2066079"/>
        <a:ext cx="129013" cy="242675"/>
      </dsp:txXfrm>
    </dsp:sp>
    <dsp:sp modelId="{07B68380-70AC-4F43-B253-71C59C6C7E5B}">
      <dsp:nvSpPr>
        <dsp:cNvPr id="0" name=""/>
        <dsp:cNvSpPr/>
      </dsp:nvSpPr>
      <dsp:spPr>
        <a:xfrm>
          <a:off x="1187382" y="948080"/>
          <a:ext cx="1514626" cy="151462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en-GB" sz="1000" b="1" kern="1200" dirty="0">
              <a:solidFill>
                <a:schemeClr val="tx1"/>
              </a:solidFill>
              <a:effectLst/>
            </a:rPr>
            <a:t>Energy</a:t>
          </a:r>
        </a:p>
        <a:p>
          <a:pPr marL="57150" lvl="1" indent="-57150" algn="l" defTabSz="355600">
            <a:lnSpc>
              <a:spcPct val="90000"/>
            </a:lnSpc>
            <a:spcBef>
              <a:spcPct val="0"/>
            </a:spcBef>
            <a:spcAft>
              <a:spcPct val="15000"/>
            </a:spcAft>
            <a:buChar char="••"/>
          </a:pPr>
          <a:r>
            <a:rPr lang="en-GB" sz="800" b="0" kern="1200" dirty="0">
              <a:solidFill>
                <a:schemeClr val="tx1"/>
              </a:solidFill>
              <a:effectLst/>
            </a:rPr>
            <a:t>Smart energy grid</a:t>
          </a:r>
        </a:p>
      </dsp:txBody>
      <dsp:txXfrm>
        <a:off x="1409194" y="1169892"/>
        <a:ext cx="1071002" cy="1071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A092C-8C45-4B4C-9378-6E7E279ED3B1}">
      <dsp:nvSpPr>
        <dsp:cNvPr id="0" name=""/>
        <dsp:cNvSpPr/>
      </dsp:nvSpPr>
      <dsp:spPr>
        <a:xfrm>
          <a:off x="193855" y="496"/>
          <a:ext cx="2547808" cy="152868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0" kern="1200">
              <a:solidFill>
                <a:schemeClr val="tx1"/>
              </a:solidFill>
            </a:rPr>
            <a:t>Huge number of heterogeneous components</a:t>
          </a:r>
          <a:endParaRPr lang="en-US" sz="1400" b="1" kern="1200">
            <a:solidFill>
              <a:schemeClr val="tx1"/>
            </a:solidFill>
          </a:endParaRPr>
        </a:p>
      </dsp:txBody>
      <dsp:txXfrm>
        <a:off x="193855" y="496"/>
        <a:ext cx="2547808" cy="1528685"/>
      </dsp:txXfrm>
    </dsp:sp>
    <dsp:sp modelId="{13F84655-505A-4F5B-B9F5-03C3098D57B7}">
      <dsp:nvSpPr>
        <dsp:cNvPr id="0" name=""/>
        <dsp:cNvSpPr/>
      </dsp:nvSpPr>
      <dsp:spPr>
        <a:xfrm>
          <a:off x="2996444" y="496"/>
          <a:ext cx="2547808" cy="152868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0" kern="1200">
              <a:solidFill>
                <a:schemeClr val="tx1"/>
              </a:solidFill>
            </a:rPr>
            <a:t>Context awareness</a:t>
          </a:r>
          <a:endParaRPr lang="en-US" sz="1400" b="1" kern="1200">
            <a:solidFill>
              <a:schemeClr val="tx1"/>
            </a:solidFill>
          </a:endParaRPr>
        </a:p>
      </dsp:txBody>
      <dsp:txXfrm>
        <a:off x="2996444" y="496"/>
        <a:ext cx="2547808" cy="1528685"/>
      </dsp:txXfrm>
    </dsp:sp>
    <dsp:sp modelId="{8D8AA2C3-7C6F-41E7-964C-738AB4085829}">
      <dsp:nvSpPr>
        <dsp:cNvPr id="0" name=""/>
        <dsp:cNvSpPr/>
      </dsp:nvSpPr>
      <dsp:spPr>
        <a:xfrm>
          <a:off x="5799034" y="496"/>
          <a:ext cx="2547808" cy="152868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0" kern="1200">
              <a:solidFill>
                <a:schemeClr val="tx1"/>
              </a:solidFill>
            </a:rPr>
            <a:t>Real-time reactivity</a:t>
          </a:r>
          <a:endParaRPr lang="en-US" sz="1400" b="1" kern="1200">
            <a:solidFill>
              <a:schemeClr val="tx1"/>
            </a:solidFill>
          </a:endParaRPr>
        </a:p>
      </dsp:txBody>
      <dsp:txXfrm>
        <a:off x="5799034" y="496"/>
        <a:ext cx="2547808" cy="1528685"/>
      </dsp:txXfrm>
    </dsp:sp>
    <dsp:sp modelId="{CA056DF5-382A-4D44-8B45-DE81051BB977}">
      <dsp:nvSpPr>
        <dsp:cNvPr id="0" name=""/>
        <dsp:cNvSpPr/>
      </dsp:nvSpPr>
      <dsp:spPr>
        <a:xfrm>
          <a:off x="8601624" y="496"/>
          <a:ext cx="2547808" cy="152868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0" kern="1200">
              <a:solidFill>
                <a:schemeClr val="tx1"/>
              </a:solidFill>
            </a:rPr>
            <a:t>High degree of autonomy</a:t>
          </a:r>
          <a:endParaRPr lang="en-US" sz="1400" b="1" kern="1200">
            <a:solidFill>
              <a:schemeClr val="tx1"/>
            </a:solidFill>
          </a:endParaRPr>
        </a:p>
      </dsp:txBody>
      <dsp:txXfrm>
        <a:off x="8601624" y="496"/>
        <a:ext cx="2547808" cy="1528685"/>
      </dsp:txXfrm>
    </dsp:sp>
    <dsp:sp modelId="{33049ABE-9CED-48D6-93C1-FC16836C1C2E}">
      <dsp:nvSpPr>
        <dsp:cNvPr id="0" name=""/>
        <dsp:cNvSpPr/>
      </dsp:nvSpPr>
      <dsp:spPr>
        <a:xfrm>
          <a:off x="193855" y="1783962"/>
          <a:ext cx="2547808" cy="15286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0" kern="1200">
              <a:solidFill>
                <a:schemeClr val="tx1"/>
              </a:solidFill>
            </a:rPr>
            <a:t>High degree of connectivity</a:t>
          </a:r>
          <a:endParaRPr lang="en-US" sz="1400" b="1" kern="1200">
            <a:solidFill>
              <a:schemeClr val="tx1"/>
            </a:solidFill>
          </a:endParaRPr>
        </a:p>
      </dsp:txBody>
      <dsp:txXfrm>
        <a:off x="193855" y="1783962"/>
        <a:ext cx="2547808" cy="1528685"/>
      </dsp:txXfrm>
    </dsp:sp>
    <dsp:sp modelId="{4EC783F0-0D1F-45F1-9EE9-524DC1B88DF1}">
      <dsp:nvSpPr>
        <dsp:cNvPr id="0" name=""/>
        <dsp:cNvSpPr/>
      </dsp:nvSpPr>
      <dsp:spPr>
        <a:xfrm>
          <a:off x="2996444" y="1783962"/>
          <a:ext cx="2547808" cy="152868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0" kern="1200">
              <a:solidFill>
                <a:schemeClr val="tx1"/>
              </a:solidFill>
            </a:rPr>
            <a:t>High degree of personalization</a:t>
          </a:r>
          <a:endParaRPr lang="en-US" sz="1400" b="1" kern="1200">
            <a:solidFill>
              <a:schemeClr val="tx1"/>
            </a:solidFill>
          </a:endParaRPr>
        </a:p>
      </dsp:txBody>
      <dsp:txXfrm>
        <a:off x="2996444" y="1783962"/>
        <a:ext cx="2547808" cy="1528685"/>
      </dsp:txXfrm>
    </dsp:sp>
    <dsp:sp modelId="{3EC04F35-9F95-455D-91A1-13EED9A64285}">
      <dsp:nvSpPr>
        <dsp:cNvPr id="0" name=""/>
        <dsp:cNvSpPr/>
      </dsp:nvSpPr>
      <dsp:spPr>
        <a:xfrm>
          <a:off x="5799034" y="1783962"/>
          <a:ext cx="2547808" cy="152868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0" kern="1200">
              <a:solidFill>
                <a:schemeClr val="tx1"/>
              </a:solidFill>
            </a:rPr>
            <a:t>Self-learning capabilities</a:t>
          </a:r>
          <a:endParaRPr lang="en-US" sz="1400" b="1" kern="1200">
            <a:solidFill>
              <a:schemeClr val="tx1"/>
            </a:solidFill>
          </a:endParaRPr>
        </a:p>
      </dsp:txBody>
      <dsp:txXfrm>
        <a:off x="5799034" y="1783962"/>
        <a:ext cx="2547808" cy="1528685"/>
      </dsp:txXfrm>
    </dsp:sp>
    <dsp:sp modelId="{173DC5E3-BF00-491D-A765-E3A33B4FC723}">
      <dsp:nvSpPr>
        <dsp:cNvPr id="0" name=""/>
        <dsp:cNvSpPr/>
      </dsp:nvSpPr>
      <dsp:spPr>
        <a:xfrm>
          <a:off x="8601624" y="1783962"/>
          <a:ext cx="2547808" cy="152868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0" kern="1200">
              <a:solidFill>
                <a:schemeClr val="tx1"/>
              </a:solidFill>
            </a:rPr>
            <a:t>Dynamic reconfiguration during the whole lifetime</a:t>
          </a:r>
          <a:endParaRPr lang="en-US" sz="1400" b="1" kern="1200">
            <a:solidFill>
              <a:schemeClr val="tx1"/>
            </a:solidFill>
          </a:endParaRPr>
        </a:p>
      </dsp:txBody>
      <dsp:txXfrm>
        <a:off x="8601624" y="1783962"/>
        <a:ext cx="2547808" cy="1528685"/>
      </dsp:txXfrm>
    </dsp:sp>
    <dsp:sp modelId="{C0501B77-4ADD-4AA0-A788-4521B55D4BF3}">
      <dsp:nvSpPr>
        <dsp:cNvPr id="0" name=""/>
        <dsp:cNvSpPr/>
      </dsp:nvSpPr>
      <dsp:spPr>
        <a:xfrm>
          <a:off x="2996444" y="3567428"/>
          <a:ext cx="2547808" cy="152868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0" kern="1200">
              <a:solidFill>
                <a:schemeClr val="tx1"/>
              </a:solidFill>
            </a:rPr>
            <a:t>Human centration</a:t>
          </a:r>
          <a:endParaRPr lang="en-US" sz="1400" b="1" kern="1200">
            <a:solidFill>
              <a:schemeClr val="tx1"/>
            </a:solidFill>
          </a:endParaRPr>
        </a:p>
      </dsp:txBody>
      <dsp:txXfrm>
        <a:off x="2996444" y="3567428"/>
        <a:ext cx="2547808" cy="1528685"/>
      </dsp:txXfrm>
    </dsp:sp>
    <dsp:sp modelId="{62111CA0-D367-4EC8-8B95-5073D2E9D625}">
      <dsp:nvSpPr>
        <dsp:cNvPr id="0" name=""/>
        <dsp:cNvSpPr/>
      </dsp:nvSpPr>
      <dsp:spPr>
        <a:xfrm>
          <a:off x="5799034" y="3567428"/>
          <a:ext cx="2547808" cy="152868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i="0" kern="1200">
              <a:solidFill>
                <a:schemeClr val="tx1"/>
              </a:solidFill>
            </a:rPr>
            <a:t>Ease of use</a:t>
          </a:r>
          <a:endParaRPr lang="en-US" sz="1400" b="1" kern="1200">
            <a:solidFill>
              <a:schemeClr val="tx1"/>
            </a:solidFill>
          </a:endParaRPr>
        </a:p>
      </dsp:txBody>
      <dsp:txXfrm>
        <a:off x="5799034" y="3567428"/>
        <a:ext cx="2547808" cy="15286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8C3969-9E63-A345-BB21-C4F80F17B8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2AFF04-979D-ED46-A90F-3C0B9D5964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77756-703A-4C45-96D0-2261A4FADC57}" type="datetimeFigureOut">
              <a:rPr lang="en-US" smtClean="0"/>
              <a:t>12/14/2022</a:t>
            </a:fld>
            <a:endParaRPr lang="en-US"/>
          </a:p>
        </p:txBody>
      </p:sp>
      <p:sp>
        <p:nvSpPr>
          <p:cNvPr id="4" name="Footer Placeholder 3">
            <a:extLst>
              <a:ext uri="{FF2B5EF4-FFF2-40B4-BE49-F238E27FC236}">
                <a16:creationId xmlns:a16="http://schemas.microsoft.com/office/drawing/2014/main" id="{788A9E3F-2800-654D-A508-43B1B8C345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2DB950-E412-6D41-986A-A4F7198885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AD6D8-DF40-6D42-973A-CD331A9D1051}" type="slidenum">
              <a:rPr lang="en-US" smtClean="0"/>
              <a:t>‹#›</a:t>
            </a:fld>
            <a:endParaRPr lang="en-US"/>
          </a:p>
        </p:txBody>
      </p:sp>
    </p:spTree>
    <p:extLst>
      <p:ext uri="{BB962C8B-B14F-4D97-AF65-F5344CB8AC3E}">
        <p14:creationId xmlns:p14="http://schemas.microsoft.com/office/powerpoint/2010/main" val="2427309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A7845-6E42-A54B-BDCA-C3518250E7BF}"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41982-9C9C-C141-8575-EDABC0346C38}" type="slidenum">
              <a:rPr lang="en-US" smtClean="0"/>
              <a:t>‹#›</a:t>
            </a:fld>
            <a:endParaRPr lang="en-US"/>
          </a:p>
        </p:txBody>
      </p:sp>
    </p:spTree>
    <p:extLst>
      <p:ext uri="{BB962C8B-B14F-4D97-AF65-F5344CB8AC3E}">
        <p14:creationId xmlns:p14="http://schemas.microsoft.com/office/powerpoint/2010/main" val="148024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sp>
        <p:nvSpPr>
          <p:cNvPr id="14" name="Text Placeholder 4">
            <a:extLst>
              <a:ext uri="{FF2B5EF4-FFF2-40B4-BE49-F238E27FC236}">
                <a16:creationId xmlns:a16="http://schemas.microsoft.com/office/drawing/2014/main" id="{462B305F-E454-6A49-BE5A-20AC4E248E21}"/>
              </a:ext>
            </a:extLst>
          </p:cNvPr>
          <p:cNvSpPr>
            <a:spLocks noGrp="1"/>
          </p:cNvSpPr>
          <p:nvPr>
            <p:ph type="body" sz="quarter" idx="10" hasCustomPrompt="1"/>
          </p:nvPr>
        </p:nvSpPr>
        <p:spPr>
          <a:xfrm>
            <a:off x="632355" y="5837238"/>
            <a:ext cx="8854531" cy="400050"/>
          </a:xfrm>
          <a:prstGeom prst="rect">
            <a:avLst/>
          </a:prstGeom>
        </p:spPr>
        <p:txBody>
          <a:bodyPr anchor="b"/>
          <a:lstStyle>
            <a:lvl1pPr marL="0" indent="0">
              <a:buNone/>
              <a:defRPr sz="22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stStyle>
          <a:p>
            <a:pPr lvl="0"/>
            <a:r>
              <a:rPr lang="en-US" dirty="0"/>
              <a:t>Header 2</a:t>
            </a:r>
          </a:p>
        </p:txBody>
      </p:sp>
      <p:sp>
        <p:nvSpPr>
          <p:cNvPr id="15" name="Text Placeholder 7">
            <a:extLst>
              <a:ext uri="{FF2B5EF4-FFF2-40B4-BE49-F238E27FC236}">
                <a16:creationId xmlns:a16="http://schemas.microsoft.com/office/drawing/2014/main" id="{AD15DE3A-FC37-F54E-907A-A159B33E946B}"/>
              </a:ext>
            </a:extLst>
          </p:cNvPr>
          <p:cNvSpPr>
            <a:spLocks noGrp="1"/>
          </p:cNvSpPr>
          <p:nvPr>
            <p:ph type="body" sz="quarter" idx="11" hasCustomPrompt="1"/>
          </p:nvPr>
        </p:nvSpPr>
        <p:spPr>
          <a:xfrm>
            <a:off x="632355" y="1952625"/>
            <a:ext cx="8854531" cy="3534526"/>
          </a:xfrm>
          <a:prstGeom prst="rect">
            <a:avLst/>
          </a:prstGeom>
        </p:spPr>
        <p:txBody>
          <a:bodyPr anchor="b"/>
          <a:lstStyle>
            <a:lvl1pPr marL="0" indent="0">
              <a:buNone/>
              <a:defRPr sz="50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stStyle>
          <a:p>
            <a:pPr lvl="0"/>
            <a:r>
              <a:rPr lang="en-US" dirty="0"/>
              <a:t>Header</a:t>
            </a:r>
          </a:p>
        </p:txBody>
      </p:sp>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3" name="Text Placeholder 2">
            <a:extLst>
              <a:ext uri="{FF2B5EF4-FFF2-40B4-BE49-F238E27FC236}">
                <a16:creationId xmlns:a16="http://schemas.microsoft.com/office/drawing/2014/main" id="{B1C7BC27-E701-EC4E-A29B-BA55A67673FA}"/>
              </a:ext>
            </a:extLst>
          </p:cNvPr>
          <p:cNvSpPr>
            <a:spLocks noGrp="1"/>
          </p:cNvSpPr>
          <p:nvPr>
            <p:ph type="body" sz="quarter" idx="12"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pic>
        <p:nvPicPr>
          <p:cNvPr id="4" name="Picture 3">
            <a:extLst>
              <a:ext uri="{FF2B5EF4-FFF2-40B4-BE49-F238E27FC236}">
                <a16:creationId xmlns:a16="http://schemas.microsoft.com/office/drawing/2014/main" id="{5B3236F9-E2AE-0F43-8E57-369CAB5520BE}"/>
              </a:ext>
            </a:extLst>
          </p:cNvPr>
          <p:cNvPicPr>
            <a:picLocks noChangeAspect="1"/>
          </p:cNvPicPr>
          <p:nvPr userDrawn="1"/>
        </p:nvPicPr>
        <p:blipFill rotWithShape="1">
          <a:blip r:embed="rId4"/>
          <a:srcRect t="3" r="14257" b="-238517"/>
          <a:stretch/>
        </p:blipFill>
        <p:spPr>
          <a:xfrm>
            <a:off x="0" y="958421"/>
            <a:ext cx="10453816" cy="128974"/>
          </a:xfrm>
          <a:prstGeom prst="rect">
            <a:avLst/>
          </a:prstGeom>
        </p:spPr>
      </p:pic>
      <p:pic>
        <p:nvPicPr>
          <p:cNvPr id="5" name="Picture 4">
            <a:extLst>
              <a:ext uri="{FF2B5EF4-FFF2-40B4-BE49-F238E27FC236}">
                <a16:creationId xmlns:a16="http://schemas.microsoft.com/office/drawing/2014/main" id="{5280B7D9-02D2-AC4C-8368-6F07A5A2E8F5}"/>
              </a:ext>
            </a:extLst>
          </p:cNvPr>
          <p:cNvPicPr>
            <a:picLocks noChangeAspect="1"/>
          </p:cNvPicPr>
          <p:nvPr userDrawn="1"/>
        </p:nvPicPr>
        <p:blipFill>
          <a:blip r:embed="rId5"/>
          <a:stretch>
            <a:fillRect/>
          </a:stretch>
        </p:blipFill>
        <p:spPr>
          <a:xfrm>
            <a:off x="7293495" y="858795"/>
            <a:ext cx="1104900" cy="254000"/>
          </a:xfrm>
          <a:prstGeom prst="rect">
            <a:avLst/>
          </a:prstGeom>
        </p:spPr>
      </p:pic>
    </p:spTree>
    <p:extLst>
      <p:ext uri="{BB962C8B-B14F-4D97-AF65-F5344CB8AC3E}">
        <p14:creationId xmlns:p14="http://schemas.microsoft.com/office/powerpoint/2010/main" val="196683529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_Two parts">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D8A384-C846-7641-BEB4-42006FEB5447}"/>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7" name="Text Placeholder 4">
            <a:extLst>
              <a:ext uri="{FF2B5EF4-FFF2-40B4-BE49-F238E27FC236}">
                <a16:creationId xmlns:a16="http://schemas.microsoft.com/office/drawing/2014/main" id="{B5FF6581-2E75-F54C-AC74-4CFB308232A1}"/>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9" name="Text Placeholder 20">
            <a:extLst>
              <a:ext uri="{FF2B5EF4-FFF2-40B4-BE49-F238E27FC236}">
                <a16:creationId xmlns:a16="http://schemas.microsoft.com/office/drawing/2014/main" id="{4BAC6CB9-A2BD-9C4D-BD91-AAEC4A25A540}"/>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0" name="Text Placeholder 20">
            <a:extLst>
              <a:ext uri="{FF2B5EF4-FFF2-40B4-BE49-F238E27FC236}">
                <a16:creationId xmlns:a16="http://schemas.microsoft.com/office/drawing/2014/main" id="{3485DFEF-EDD4-704B-A25A-111EB2878F7D}"/>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1" name="Slide Number Placeholder 3">
            <a:extLst>
              <a:ext uri="{FF2B5EF4-FFF2-40B4-BE49-F238E27FC236}">
                <a16:creationId xmlns:a16="http://schemas.microsoft.com/office/drawing/2014/main" id="{F80D21C5-583C-354C-8D73-4176FE0517AA}"/>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bg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2153394625"/>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_Four parts">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224FEE-B2A5-5B45-808C-F0B694341654}"/>
              </a:ext>
            </a:extLst>
          </p:cNvPr>
          <p:cNvSpPr/>
          <p:nvPr userDrawn="1"/>
        </p:nvSpPr>
        <p:spPr>
          <a:xfrm>
            <a:off x="6096001" y="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20">
            <a:extLst>
              <a:ext uri="{FF2B5EF4-FFF2-40B4-BE49-F238E27FC236}">
                <a16:creationId xmlns:a16="http://schemas.microsoft.com/office/drawing/2014/main" id="{B72BBEF3-610E-084B-8035-69D7E509C5AF}"/>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8" name="Rectangle 17">
            <a:extLst>
              <a:ext uri="{FF2B5EF4-FFF2-40B4-BE49-F238E27FC236}">
                <a16:creationId xmlns:a16="http://schemas.microsoft.com/office/drawing/2014/main" id="{504E145C-81F0-8344-8DEA-9501D7BD7159}"/>
              </a:ext>
            </a:extLst>
          </p:cNvPr>
          <p:cNvSpPr/>
          <p:nvPr userDrawn="1"/>
        </p:nvSpPr>
        <p:spPr>
          <a:xfrm>
            <a:off x="1" y="342900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20" name="Text Placeholder 20">
            <a:extLst>
              <a:ext uri="{FF2B5EF4-FFF2-40B4-BE49-F238E27FC236}">
                <a16:creationId xmlns:a16="http://schemas.microsoft.com/office/drawing/2014/main" id="{3E63EFE9-5010-3C45-ABA3-DB0AF79AC1EE}"/>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2962774028"/>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xt_Four parts">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E145C-81F0-8344-8DEA-9501D7BD7159}"/>
              </a:ext>
            </a:extLst>
          </p:cNvPr>
          <p:cNvSpPr/>
          <p:nvPr userDrawn="1"/>
        </p:nvSpPr>
        <p:spPr>
          <a:xfrm>
            <a:off x="1" y="-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Rectangle 8">
            <a:extLst>
              <a:ext uri="{FF2B5EF4-FFF2-40B4-BE49-F238E27FC236}">
                <a16:creationId xmlns:a16="http://schemas.microsoft.com/office/drawing/2014/main" id="{75224FEE-B2A5-5B45-808C-F0B694341654}"/>
              </a:ext>
            </a:extLst>
          </p:cNvPr>
          <p:cNvSpPr/>
          <p:nvPr userDrawn="1"/>
        </p:nvSpPr>
        <p:spPr>
          <a:xfrm>
            <a:off x="6096001" y="3428998"/>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20">
            <a:extLst>
              <a:ext uri="{FF2B5EF4-FFF2-40B4-BE49-F238E27FC236}">
                <a16:creationId xmlns:a16="http://schemas.microsoft.com/office/drawing/2014/main" id="{B72BBEF3-610E-084B-8035-69D7E509C5AF}"/>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20" name="Text Placeholder 20">
            <a:extLst>
              <a:ext uri="{FF2B5EF4-FFF2-40B4-BE49-F238E27FC236}">
                <a16:creationId xmlns:a16="http://schemas.microsoft.com/office/drawing/2014/main" id="{3E63EFE9-5010-3C45-ABA3-DB0AF79AC1EE}"/>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236036594"/>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ext_Four parts">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E84176-04FD-7E44-80FE-534E00AD68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20">
            <a:extLst>
              <a:ext uri="{FF2B5EF4-FFF2-40B4-BE49-F238E27FC236}">
                <a16:creationId xmlns:a16="http://schemas.microsoft.com/office/drawing/2014/main" id="{A2479587-0613-014A-907C-7A6BD40A26A3}"/>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9" name="Text Placeholder 20">
            <a:extLst>
              <a:ext uri="{FF2B5EF4-FFF2-40B4-BE49-F238E27FC236}">
                <a16:creationId xmlns:a16="http://schemas.microsoft.com/office/drawing/2014/main" id="{0FAD5EC6-4199-5C46-B4E6-5A8F47734253}"/>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0" name="Text Placeholder 20">
            <a:extLst>
              <a:ext uri="{FF2B5EF4-FFF2-40B4-BE49-F238E27FC236}">
                <a16:creationId xmlns:a16="http://schemas.microsoft.com/office/drawing/2014/main" id="{63654EC9-44A8-5048-83C2-2359A000B865}"/>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1" name="Text Placeholder 20">
            <a:extLst>
              <a:ext uri="{FF2B5EF4-FFF2-40B4-BE49-F238E27FC236}">
                <a16:creationId xmlns:a16="http://schemas.microsoft.com/office/drawing/2014/main" id="{87ED44B0-B49B-2E43-9448-B9CA2D9A13BF}"/>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29675304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_Four part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747910-06FD-4846-B37B-91A91EE5B3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20">
            <a:extLst>
              <a:ext uri="{FF2B5EF4-FFF2-40B4-BE49-F238E27FC236}">
                <a16:creationId xmlns:a16="http://schemas.microsoft.com/office/drawing/2014/main" id="{719F9151-DC16-CE4F-9309-39250B29EAA0}"/>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5" name="Text Placeholder 20">
            <a:extLst>
              <a:ext uri="{FF2B5EF4-FFF2-40B4-BE49-F238E27FC236}">
                <a16:creationId xmlns:a16="http://schemas.microsoft.com/office/drawing/2014/main" id="{C502A480-02A7-4745-AB98-DBF617812510}"/>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6" name="Text Placeholder 20">
            <a:extLst>
              <a:ext uri="{FF2B5EF4-FFF2-40B4-BE49-F238E27FC236}">
                <a16:creationId xmlns:a16="http://schemas.microsoft.com/office/drawing/2014/main" id="{9DD59F3E-D979-E24A-8E0A-3B87A2DA64D7}"/>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7" name="Text Placeholder 20">
            <a:extLst>
              <a:ext uri="{FF2B5EF4-FFF2-40B4-BE49-F238E27FC236}">
                <a16:creationId xmlns:a16="http://schemas.microsoft.com/office/drawing/2014/main" id="{F8037D3B-F9E1-394A-A1A9-880049C2F5D7}"/>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17706961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3" name="Text Placeholder 2">
            <a:extLst>
              <a:ext uri="{FF2B5EF4-FFF2-40B4-BE49-F238E27FC236}">
                <a16:creationId xmlns:a16="http://schemas.microsoft.com/office/drawing/2014/main" id="{B1C7BC27-E701-EC4E-A29B-BA55A67673FA}"/>
              </a:ext>
            </a:extLst>
          </p:cNvPr>
          <p:cNvSpPr>
            <a:spLocks noGrp="1"/>
          </p:cNvSpPr>
          <p:nvPr>
            <p:ph type="body" sz="quarter" idx="12"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pic>
        <p:nvPicPr>
          <p:cNvPr id="4" name="Picture 3">
            <a:extLst>
              <a:ext uri="{FF2B5EF4-FFF2-40B4-BE49-F238E27FC236}">
                <a16:creationId xmlns:a16="http://schemas.microsoft.com/office/drawing/2014/main" id="{5B3236F9-E2AE-0F43-8E57-369CAB5520BE}"/>
              </a:ext>
            </a:extLst>
          </p:cNvPr>
          <p:cNvPicPr>
            <a:picLocks noChangeAspect="1"/>
          </p:cNvPicPr>
          <p:nvPr userDrawn="1"/>
        </p:nvPicPr>
        <p:blipFill rotWithShape="1">
          <a:blip r:embed="rId4"/>
          <a:srcRect t="3" r="14257" b="-238517"/>
          <a:stretch/>
        </p:blipFill>
        <p:spPr>
          <a:xfrm>
            <a:off x="0" y="958421"/>
            <a:ext cx="10453816" cy="128974"/>
          </a:xfrm>
          <a:prstGeom prst="rect">
            <a:avLst/>
          </a:prstGeom>
        </p:spPr>
      </p:pic>
      <p:pic>
        <p:nvPicPr>
          <p:cNvPr id="5" name="Picture 4">
            <a:extLst>
              <a:ext uri="{FF2B5EF4-FFF2-40B4-BE49-F238E27FC236}">
                <a16:creationId xmlns:a16="http://schemas.microsoft.com/office/drawing/2014/main" id="{5280B7D9-02D2-AC4C-8368-6F07A5A2E8F5}"/>
              </a:ext>
            </a:extLst>
          </p:cNvPr>
          <p:cNvPicPr>
            <a:picLocks noChangeAspect="1"/>
          </p:cNvPicPr>
          <p:nvPr userDrawn="1"/>
        </p:nvPicPr>
        <p:blipFill>
          <a:blip r:embed="rId5"/>
          <a:stretch>
            <a:fillRect/>
          </a:stretch>
        </p:blipFill>
        <p:spPr>
          <a:xfrm>
            <a:off x="7293495" y="858795"/>
            <a:ext cx="1104900" cy="254000"/>
          </a:xfrm>
          <a:prstGeom prst="rect">
            <a:avLst/>
          </a:prstGeom>
        </p:spPr>
      </p:pic>
      <p:sp>
        <p:nvSpPr>
          <p:cNvPr id="9" name="Text Placeholder 7">
            <a:extLst>
              <a:ext uri="{FF2B5EF4-FFF2-40B4-BE49-F238E27FC236}">
                <a16:creationId xmlns:a16="http://schemas.microsoft.com/office/drawing/2014/main" id="{BEBF828C-CAAF-9742-BE2C-30ED104C29E7}"/>
              </a:ext>
            </a:extLst>
          </p:cNvPr>
          <p:cNvSpPr>
            <a:spLocks noGrp="1"/>
          </p:cNvSpPr>
          <p:nvPr>
            <p:ph type="body" sz="quarter" idx="11" hasCustomPrompt="1"/>
          </p:nvPr>
        </p:nvSpPr>
        <p:spPr>
          <a:xfrm>
            <a:off x="632355" y="2909230"/>
            <a:ext cx="8854531" cy="3534526"/>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Q&amp;A</a:t>
            </a:r>
          </a:p>
        </p:txBody>
      </p:sp>
    </p:spTree>
    <p:extLst>
      <p:ext uri="{BB962C8B-B14F-4D97-AF65-F5344CB8AC3E}">
        <p14:creationId xmlns:p14="http://schemas.microsoft.com/office/powerpoint/2010/main" val="3669118394"/>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2968082D-F45E-1B49-9FC3-AAC24B320736}"/>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5712623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_Header_White background">
    <p:bg>
      <p:bgPr>
        <a:solidFill>
          <a:schemeClr val="bg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3" name="Picture Placeholder 3">
            <a:extLst>
              <a:ext uri="{FF2B5EF4-FFF2-40B4-BE49-F238E27FC236}">
                <a16:creationId xmlns:a16="http://schemas.microsoft.com/office/drawing/2014/main" id="{5F302F9B-B4B3-B045-8492-FFC9D530256C}"/>
              </a:ext>
            </a:extLst>
          </p:cNvPr>
          <p:cNvSpPr>
            <a:spLocks noGrp="1"/>
          </p:cNvSpPr>
          <p:nvPr>
            <p:ph type="pic" sz="quarter" idx="12"/>
          </p:nvPr>
        </p:nvSpPr>
        <p:spPr>
          <a:xfrm>
            <a:off x="0" y="1449388"/>
            <a:ext cx="12192000" cy="5408611"/>
          </a:xfrm>
          <a:prstGeom prst="rect">
            <a:avLst/>
          </a:prstGeom>
        </p:spPr>
        <p:txBody>
          <a:bodyPr/>
          <a:lstStyle/>
          <a:p>
            <a:endParaRPr lang="en-US"/>
          </a:p>
        </p:txBody>
      </p:sp>
    </p:spTree>
    <p:extLst>
      <p:ext uri="{BB962C8B-B14F-4D97-AF65-F5344CB8AC3E}">
        <p14:creationId xmlns:p14="http://schemas.microsoft.com/office/powerpoint/2010/main" val="1696790623"/>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_Header_Black background">
    <p:bg>
      <p:bgPr>
        <a:solidFill>
          <a:schemeClr val="tx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3" name="Picture Placeholder 3">
            <a:extLst>
              <a:ext uri="{FF2B5EF4-FFF2-40B4-BE49-F238E27FC236}">
                <a16:creationId xmlns:a16="http://schemas.microsoft.com/office/drawing/2014/main" id="{5F302F9B-B4B3-B045-8492-FFC9D530256C}"/>
              </a:ext>
            </a:extLst>
          </p:cNvPr>
          <p:cNvSpPr>
            <a:spLocks noGrp="1"/>
          </p:cNvSpPr>
          <p:nvPr>
            <p:ph type="pic" sz="quarter" idx="12"/>
          </p:nvPr>
        </p:nvSpPr>
        <p:spPr>
          <a:xfrm>
            <a:off x="0" y="1449388"/>
            <a:ext cx="12192000" cy="5408611"/>
          </a:xfrm>
          <a:prstGeom prst="rect">
            <a:avLst/>
          </a:prstGeom>
        </p:spPr>
        <p:txBody>
          <a:bodyPr/>
          <a:lstStyle/>
          <a:p>
            <a:endParaRPr lang="en-US"/>
          </a:p>
        </p:txBody>
      </p:sp>
    </p:spTree>
    <p:extLst>
      <p:ext uri="{BB962C8B-B14F-4D97-AF65-F5344CB8AC3E}">
        <p14:creationId xmlns:p14="http://schemas.microsoft.com/office/powerpoint/2010/main" val="3830311098"/>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_Foto_Black background">
    <p:bg>
      <p:bgPr>
        <a:solidFill>
          <a:schemeClr val="tx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10908714" cy="509636"/>
          </a:xfrm>
          <a:prstGeom prst="rect">
            <a:avLst/>
          </a:prstGeom>
        </p:spPr>
        <p:txBody>
          <a:bodyPr/>
          <a:lstStyle>
            <a:lvl1pPr marL="0" indent="0">
              <a:buNone/>
              <a:defRPr sz="30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6" name="Picture Placeholder 3">
            <a:extLst>
              <a:ext uri="{FF2B5EF4-FFF2-40B4-BE49-F238E27FC236}">
                <a16:creationId xmlns:a16="http://schemas.microsoft.com/office/drawing/2014/main" id="{45230BBD-D8AC-0545-A7D5-13382E10E93A}"/>
              </a:ext>
            </a:extLst>
          </p:cNvPr>
          <p:cNvSpPr>
            <a:spLocks noGrp="1"/>
          </p:cNvSpPr>
          <p:nvPr>
            <p:ph type="pic" sz="quarter" idx="14"/>
          </p:nvPr>
        </p:nvSpPr>
        <p:spPr>
          <a:xfrm>
            <a:off x="638177" y="1809749"/>
            <a:ext cx="5181597" cy="4333876"/>
          </a:xfrm>
          <a:prstGeom prst="rect">
            <a:avLst/>
          </a:prstGeom>
        </p:spPr>
        <p:txBody>
          <a:bodyPr/>
          <a:lstStyle/>
          <a:p>
            <a:endParaRPr lang="en-US"/>
          </a:p>
        </p:txBody>
      </p:sp>
      <p:sp>
        <p:nvSpPr>
          <p:cNvPr id="7" name="Picture Placeholder 3">
            <a:extLst>
              <a:ext uri="{FF2B5EF4-FFF2-40B4-BE49-F238E27FC236}">
                <a16:creationId xmlns:a16="http://schemas.microsoft.com/office/drawing/2014/main" id="{10D8EEC7-A4A8-754E-B0D5-1BD7DE8A8170}"/>
              </a:ext>
            </a:extLst>
          </p:cNvPr>
          <p:cNvSpPr>
            <a:spLocks noGrp="1"/>
          </p:cNvSpPr>
          <p:nvPr>
            <p:ph type="pic" sz="quarter" idx="15"/>
          </p:nvPr>
        </p:nvSpPr>
        <p:spPr>
          <a:xfrm>
            <a:off x="6368761" y="1809749"/>
            <a:ext cx="5181597" cy="4333876"/>
          </a:xfrm>
          <a:prstGeom prst="rect">
            <a:avLst/>
          </a:prstGeom>
        </p:spPr>
        <p:txBody>
          <a:bodyPr/>
          <a:lstStyle/>
          <a:p>
            <a:endParaRPr lang="en-US"/>
          </a:p>
        </p:txBody>
      </p:sp>
      <p:sp>
        <p:nvSpPr>
          <p:cNvPr id="9" name="Slide Number Placeholder 3">
            <a:extLst>
              <a:ext uri="{FF2B5EF4-FFF2-40B4-BE49-F238E27FC236}">
                <a16:creationId xmlns:a16="http://schemas.microsoft.com/office/drawing/2014/main" id="{ADE85D79-D6BD-7445-9FEA-56BA3B261046}"/>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bg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311655019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Arial" panose="020B0604020202020204" pitchFamily="34" charset="0"/>
                <a:ea typeface="Inter Medium" panose="020B0502030000000004" pitchFamily="34" charset="0"/>
                <a:cs typeface="Arial" panose="020B06040202020202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bg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315422960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731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_Foto_White background">
    <p:bg>
      <p:bgPr>
        <a:solidFill>
          <a:schemeClr val="bg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10908714" cy="509636"/>
          </a:xfrm>
          <a:prstGeom prst="rect">
            <a:avLst/>
          </a:prstGeom>
        </p:spPr>
        <p:txBody>
          <a:bodyPr/>
          <a:lstStyle>
            <a:lvl1pPr marL="0" indent="0">
              <a:buNone/>
              <a:defRPr sz="30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6" name="Picture Placeholder 3">
            <a:extLst>
              <a:ext uri="{FF2B5EF4-FFF2-40B4-BE49-F238E27FC236}">
                <a16:creationId xmlns:a16="http://schemas.microsoft.com/office/drawing/2014/main" id="{45230BBD-D8AC-0545-A7D5-13382E10E93A}"/>
              </a:ext>
            </a:extLst>
          </p:cNvPr>
          <p:cNvSpPr>
            <a:spLocks noGrp="1"/>
          </p:cNvSpPr>
          <p:nvPr>
            <p:ph type="pic" sz="quarter" idx="14"/>
          </p:nvPr>
        </p:nvSpPr>
        <p:spPr>
          <a:xfrm>
            <a:off x="638177" y="1809749"/>
            <a:ext cx="5181597" cy="4333876"/>
          </a:xfrm>
          <a:prstGeom prst="rect">
            <a:avLst/>
          </a:prstGeom>
        </p:spPr>
        <p:txBody>
          <a:bodyPr/>
          <a:lstStyle/>
          <a:p>
            <a:endParaRPr lang="en-US"/>
          </a:p>
        </p:txBody>
      </p:sp>
      <p:sp>
        <p:nvSpPr>
          <p:cNvPr id="7" name="Picture Placeholder 3">
            <a:extLst>
              <a:ext uri="{FF2B5EF4-FFF2-40B4-BE49-F238E27FC236}">
                <a16:creationId xmlns:a16="http://schemas.microsoft.com/office/drawing/2014/main" id="{10D8EEC7-A4A8-754E-B0D5-1BD7DE8A8170}"/>
              </a:ext>
            </a:extLst>
          </p:cNvPr>
          <p:cNvSpPr>
            <a:spLocks noGrp="1"/>
          </p:cNvSpPr>
          <p:nvPr>
            <p:ph type="pic" sz="quarter" idx="15"/>
          </p:nvPr>
        </p:nvSpPr>
        <p:spPr>
          <a:xfrm>
            <a:off x="6368761" y="1809749"/>
            <a:ext cx="5181597" cy="4333876"/>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8281D5A8-8B48-6E4A-9F52-6D02B4D92F8C}"/>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tx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200138582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_Header_Text_Black background">
    <p:bg>
      <p:bgPr>
        <a:solidFill>
          <a:schemeClr val="tx1"/>
        </a:solidFill>
        <a:effectLst/>
      </p:bgPr>
    </p:bg>
    <p:spTree>
      <p:nvGrpSpPr>
        <p:cNvPr id="1" name=""/>
        <p:cNvGrpSpPr/>
        <p:nvPr/>
      </p:nvGrpSpPr>
      <p:grpSpPr>
        <a:xfrm>
          <a:off x="0" y="0"/>
          <a:ext cx="0" cy="0"/>
          <a:chOff x="0" y="0"/>
          <a:chExt cx="0" cy="0"/>
        </a:xfrm>
      </p:grpSpPr>
      <p:sp>
        <p:nvSpPr>
          <p:cNvPr id="15" name="Text Placeholder 20">
            <a:extLst>
              <a:ext uri="{FF2B5EF4-FFF2-40B4-BE49-F238E27FC236}">
                <a16:creationId xmlns:a16="http://schemas.microsoft.com/office/drawing/2014/main" id="{B5F1E7A3-042D-1A41-A4EE-C4B741F2F954}"/>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6" name="Text Placeholder 4">
            <a:extLst>
              <a:ext uri="{FF2B5EF4-FFF2-40B4-BE49-F238E27FC236}">
                <a16:creationId xmlns:a16="http://schemas.microsoft.com/office/drawing/2014/main" id="{0393B77B-8341-1C44-8B13-EC418665B44B}"/>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9" name="Picture Placeholder 4">
            <a:extLst>
              <a:ext uri="{FF2B5EF4-FFF2-40B4-BE49-F238E27FC236}">
                <a16:creationId xmlns:a16="http://schemas.microsoft.com/office/drawing/2014/main" id="{87791077-CFD2-474A-ADBD-B95943A91900}"/>
              </a:ext>
            </a:extLst>
          </p:cNvPr>
          <p:cNvSpPr>
            <a:spLocks noGrp="1"/>
          </p:cNvSpPr>
          <p:nvPr>
            <p:ph type="pic" sz="quarter" idx="19"/>
          </p:nvPr>
        </p:nvSpPr>
        <p:spPr>
          <a:xfrm>
            <a:off x="1" y="1"/>
            <a:ext cx="6096000" cy="6858000"/>
          </a:xfrm>
          <a:prstGeom prst="rect">
            <a:avLst/>
          </a:prstGeom>
        </p:spPr>
        <p:txBody>
          <a:bodyPr/>
          <a:lstStyle/>
          <a:p>
            <a:endParaRPr lang="en-LT" dirty="0"/>
          </a:p>
        </p:txBody>
      </p:sp>
      <p:sp>
        <p:nvSpPr>
          <p:cNvPr id="6" name="Slide Number Placeholder 3">
            <a:extLst>
              <a:ext uri="{FF2B5EF4-FFF2-40B4-BE49-F238E27FC236}">
                <a16:creationId xmlns:a16="http://schemas.microsoft.com/office/drawing/2014/main" id="{207DA501-84CC-F046-B537-8292A41DD1F4}"/>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bg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245643291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_Header_Text_White background">
    <p:bg>
      <p:bgPr>
        <a:solidFill>
          <a:schemeClr val="bg1"/>
        </a:solidFill>
        <a:effectLst/>
      </p:bgPr>
    </p:bg>
    <p:spTree>
      <p:nvGrpSpPr>
        <p:cNvPr id="1" name=""/>
        <p:cNvGrpSpPr/>
        <p:nvPr/>
      </p:nvGrpSpPr>
      <p:grpSpPr>
        <a:xfrm>
          <a:off x="0" y="0"/>
          <a:ext cx="0" cy="0"/>
          <a:chOff x="0" y="0"/>
          <a:chExt cx="0" cy="0"/>
        </a:xfrm>
      </p:grpSpPr>
      <p:sp>
        <p:nvSpPr>
          <p:cNvPr id="23" name="Text Placeholder 20">
            <a:extLst>
              <a:ext uri="{FF2B5EF4-FFF2-40B4-BE49-F238E27FC236}">
                <a16:creationId xmlns:a16="http://schemas.microsoft.com/office/drawing/2014/main" id="{2E6D4784-2EA3-C74A-80A6-6E53A345902F}"/>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3" name="Picture Placeholder 4">
            <a:extLst>
              <a:ext uri="{FF2B5EF4-FFF2-40B4-BE49-F238E27FC236}">
                <a16:creationId xmlns:a16="http://schemas.microsoft.com/office/drawing/2014/main" id="{BFB2BAA7-03FA-7D45-B48B-16E2EB97900F}"/>
              </a:ext>
            </a:extLst>
          </p:cNvPr>
          <p:cNvSpPr>
            <a:spLocks noGrp="1"/>
          </p:cNvSpPr>
          <p:nvPr>
            <p:ph type="pic" sz="quarter" idx="19"/>
          </p:nvPr>
        </p:nvSpPr>
        <p:spPr>
          <a:xfrm>
            <a:off x="1" y="1"/>
            <a:ext cx="6096000" cy="6858000"/>
          </a:xfrm>
          <a:prstGeom prst="rect">
            <a:avLst/>
          </a:prstGeom>
        </p:spPr>
        <p:txBody>
          <a:bodyPr/>
          <a:lstStyle/>
          <a:p>
            <a:endParaRPr lang="en-LT" dirty="0"/>
          </a:p>
        </p:txBody>
      </p:sp>
      <p:sp>
        <p:nvSpPr>
          <p:cNvPr id="6" name="Slide Number Placeholder 3">
            <a:extLst>
              <a:ext uri="{FF2B5EF4-FFF2-40B4-BE49-F238E27FC236}">
                <a16:creationId xmlns:a16="http://schemas.microsoft.com/office/drawing/2014/main" id="{C730DB8E-FC22-D549-9388-A8698880AA8D}"/>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tx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4081787762"/>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_Text_Foto_Black background">
    <p:bg>
      <p:bgPr>
        <a:solidFill>
          <a:schemeClr val="tx1"/>
        </a:solidFill>
        <a:effectLst/>
      </p:bgPr>
    </p:bg>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BFB2BAA7-03FA-7D45-B48B-16E2EB97900F}"/>
              </a:ext>
            </a:extLst>
          </p:cNvPr>
          <p:cNvSpPr>
            <a:spLocks noGrp="1"/>
          </p:cNvSpPr>
          <p:nvPr>
            <p:ph type="pic" sz="quarter" idx="19"/>
          </p:nvPr>
        </p:nvSpPr>
        <p:spPr>
          <a:xfrm>
            <a:off x="6096000" y="1"/>
            <a:ext cx="6096000" cy="6858000"/>
          </a:xfrm>
          <a:prstGeom prst="rect">
            <a:avLst/>
          </a:prstGeom>
        </p:spPr>
        <p:txBody>
          <a:bodyPr/>
          <a:lstStyle/>
          <a:p>
            <a:endParaRPr lang="en-LT" dirty="0"/>
          </a:p>
        </p:txBody>
      </p:sp>
      <p:sp>
        <p:nvSpPr>
          <p:cNvPr id="6" name="Text Placeholder 20">
            <a:extLst>
              <a:ext uri="{FF2B5EF4-FFF2-40B4-BE49-F238E27FC236}">
                <a16:creationId xmlns:a16="http://schemas.microsoft.com/office/drawing/2014/main" id="{66AC166F-BD2D-6D49-902E-EA2D168F6C1B}"/>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7" name="Text Placeholder 4">
            <a:extLst>
              <a:ext uri="{FF2B5EF4-FFF2-40B4-BE49-F238E27FC236}">
                <a16:creationId xmlns:a16="http://schemas.microsoft.com/office/drawing/2014/main" id="{C1CCD885-C1EB-3A48-B8A0-CC1F23EEB6AE}"/>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Tree>
    <p:extLst>
      <p:ext uri="{BB962C8B-B14F-4D97-AF65-F5344CB8AC3E}">
        <p14:creationId xmlns:p14="http://schemas.microsoft.com/office/powerpoint/2010/main" val="156230621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_Text_Foto_White background">
    <p:bg>
      <p:bgPr>
        <a:solidFill>
          <a:schemeClr val="bg1"/>
        </a:solidFill>
        <a:effectLst/>
      </p:bgPr>
    </p:bg>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BFB2BAA7-03FA-7D45-B48B-16E2EB97900F}"/>
              </a:ext>
            </a:extLst>
          </p:cNvPr>
          <p:cNvSpPr>
            <a:spLocks noGrp="1"/>
          </p:cNvSpPr>
          <p:nvPr>
            <p:ph type="pic" sz="quarter" idx="19"/>
          </p:nvPr>
        </p:nvSpPr>
        <p:spPr>
          <a:xfrm>
            <a:off x="6096000" y="1"/>
            <a:ext cx="6096000" cy="6858000"/>
          </a:xfrm>
          <a:prstGeom prst="rect">
            <a:avLst/>
          </a:prstGeom>
        </p:spPr>
        <p:txBody>
          <a:bodyPr/>
          <a:lstStyle/>
          <a:p>
            <a:endParaRPr lang="en-LT" dirty="0"/>
          </a:p>
        </p:txBody>
      </p:sp>
      <p:sp>
        <p:nvSpPr>
          <p:cNvPr id="6" name="Text Placeholder 20">
            <a:extLst>
              <a:ext uri="{FF2B5EF4-FFF2-40B4-BE49-F238E27FC236}">
                <a16:creationId xmlns:a16="http://schemas.microsoft.com/office/drawing/2014/main" id="{66AC166F-BD2D-6D49-902E-EA2D168F6C1B}"/>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7" name="Text Placeholder 4">
            <a:extLst>
              <a:ext uri="{FF2B5EF4-FFF2-40B4-BE49-F238E27FC236}">
                <a16:creationId xmlns:a16="http://schemas.microsoft.com/office/drawing/2014/main" id="{C1CCD885-C1EB-3A48-B8A0-CC1F23EEB6AE}"/>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Tree>
    <p:extLst>
      <p:ext uri="{BB962C8B-B14F-4D97-AF65-F5344CB8AC3E}">
        <p14:creationId xmlns:p14="http://schemas.microsoft.com/office/powerpoint/2010/main" val="332211794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oto_Header_Four parts">
    <p:bg>
      <p:bgPr>
        <a:solidFill>
          <a:schemeClr val="bg1"/>
        </a:solidFill>
        <a:effectLst/>
      </p:bgPr>
    </p:bg>
    <p:spTree>
      <p:nvGrpSpPr>
        <p:cNvPr id="1" name=""/>
        <p:cNvGrpSpPr/>
        <p:nvPr/>
      </p:nvGrpSpPr>
      <p:grpSpPr>
        <a:xfrm>
          <a:off x="0" y="0"/>
          <a:ext cx="0" cy="0"/>
          <a:chOff x="0" y="0"/>
          <a:chExt cx="0" cy="0"/>
        </a:xfrm>
      </p:grpSpPr>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3429001"/>
            <a:ext cx="6096000" cy="3428997"/>
          </a:xfrm>
          <a:prstGeom prst="rect">
            <a:avLst/>
          </a:prstGeom>
        </p:spPr>
        <p:txBody>
          <a:bodyPr/>
          <a:lstStyle/>
          <a:p>
            <a:endParaRPr lang="en-LT" dirty="0"/>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1"/>
            <a:ext cx="6096000" cy="3428997"/>
          </a:xfrm>
          <a:prstGeom prst="rect">
            <a:avLst/>
          </a:prstGeom>
        </p:spPr>
        <p:txBody>
          <a:bodyPr/>
          <a:lstStyle/>
          <a:p>
            <a:endParaRPr lang="en-LT" dirty="0"/>
          </a:p>
        </p:txBody>
      </p:sp>
    </p:spTree>
    <p:extLst>
      <p:ext uri="{BB962C8B-B14F-4D97-AF65-F5344CB8AC3E}">
        <p14:creationId xmlns:p14="http://schemas.microsoft.com/office/powerpoint/2010/main" val="2989932070"/>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oto_Header_Four parts">
    <p:bg>
      <p:bgPr>
        <a:solidFill>
          <a:schemeClr val="tx1"/>
        </a:solidFill>
        <a:effectLst/>
      </p:bgPr>
    </p:bg>
    <p:spTree>
      <p:nvGrpSpPr>
        <p:cNvPr id="1" name=""/>
        <p:cNvGrpSpPr/>
        <p:nvPr/>
      </p:nvGrpSpPr>
      <p:grpSpPr>
        <a:xfrm>
          <a:off x="0" y="0"/>
          <a:ext cx="0" cy="0"/>
          <a:chOff x="0" y="0"/>
          <a:chExt cx="0" cy="0"/>
        </a:xfrm>
      </p:grpSpPr>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3429001"/>
            <a:ext cx="6096000" cy="3428997"/>
          </a:xfrm>
          <a:prstGeom prst="rect">
            <a:avLst/>
          </a:prstGeom>
        </p:spPr>
        <p:txBody>
          <a:bodyPr/>
          <a:lstStyle/>
          <a:p>
            <a:endParaRPr lang="en-LT" dirty="0"/>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1"/>
            <a:ext cx="6096000" cy="3428997"/>
          </a:xfrm>
          <a:prstGeom prst="rect">
            <a:avLst/>
          </a:prstGeom>
        </p:spPr>
        <p:txBody>
          <a:bodyPr/>
          <a:lstStyle/>
          <a:p>
            <a:endParaRPr lang="en-LT" dirty="0"/>
          </a:p>
        </p:txBody>
      </p:sp>
    </p:spTree>
    <p:extLst>
      <p:ext uri="{BB962C8B-B14F-4D97-AF65-F5344CB8AC3E}">
        <p14:creationId xmlns:p14="http://schemas.microsoft.com/office/powerpoint/2010/main" val="3899158391"/>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Foto_Header_Four parts">
    <p:bg>
      <p:bgPr>
        <a:solidFill>
          <a:schemeClr val="bg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1"/>
            <a:ext cx="6096000" cy="3428997"/>
          </a:xfrm>
          <a:prstGeom prst="rect">
            <a:avLst/>
          </a:prstGeom>
        </p:spPr>
        <p:txBody>
          <a:bodyPr/>
          <a:lstStyle/>
          <a:p>
            <a:endParaRPr lang="en-LT" dirty="0"/>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3428998"/>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3429003"/>
            <a:ext cx="6096000" cy="3428997"/>
          </a:xfrm>
          <a:prstGeom prst="rect">
            <a:avLst/>
          </a:prstGeom>
        </p:spPr>
        <p:txBody>
          <a:bodyPr/>
          <a:lstStyle/>
          <a:p>
            <a:endParaRPr lang="en-LT" dirty="0"/>
          </a:p>
        </p:txBody>
      </p:sp>
    </p:spTree>
    <p:extLst>
      <p:ext uri="{BB962C8B-B14F-4D97-AF65-F5344CB8AC3E}">
        <p14:creationId xmlns:p14="http://schemas.microsoft.com/office/powerpoint/2010/main" val="419705714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Foto_Header_Four parts">
    <p:bg>
      <p:bgPr>
        <a:solidFill>
          <a:schemeClr val="tx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1"/>
            <a:ext cx="6096000" cy="3428997"/>
          </a:xfrm>
          <a:prstGeom prst="rect">
            <a:avLst/>
          </a:prstGeom>
        </p:spPr>
        <p:txBody>
          <a:bodyPr/>
          <a:lstStyle/>
          <a:p>
            <a:endParaRPr lang="en-LT" dirty="0"/>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3428998"/>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3429003"/>
            <a:ext cx="6096000" cy="3428997"/>
          </a:xfrm>
          <a:prstGeom prst="rect">
            <a:avLst/>
          </a:prstGeom>
        </p:spPr>
        <p:txBody>
          <a:bodyPr/>
          <a:lstStyle/>
          <a:p>
            <a:endParaRPr lang="en-LT" dirty="0"/>
          </a:p>
        </p:txBody>
      </p:sp>
    </p:spTree>
    <p:extLst>
      <p:ext uri="{BB962C8B-B14F-4D97-AF65-F5344CB8AC3E}">
        <p14:creationId xmlns:p14="http://schemas.microsoft.com/office/powerpoint/2010/main" val="191177747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_Black background">
    <p:bg>
      <p:bgPr>
        <a:solidFill>
          <a:schemeClr val="tx1"/>
        </a:solidFill>
        <a:effectLst/>
      </p:bgPr>
    </p:bg>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97E286C-F119-164D-98B5-7554300BFF15}"/>
              </a:ext>
            </a:extLst>
          </p:cNvPr>
          <p:cNvGraphicFramePr/>
          <p:nvPr userDrawn="1">
            <p:extLst>
              <p:ext uri="{D42A27DB-BD31-4B8C-83A1-F6EECF244321}">
                <p14:modId xmlns:p14="http://schemas.microsoft.com/office/powerpoint/2010/main" val="4072550970"/>
              </p:ext>
            </p:extLst>
          </p:nvPr>
        </p:nvGraphicFramePr>
        <p:xfrm>
          <a:off x="988701" y="2767449"/>
          <a:ext cx="5988569" cy="38992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A36EB0B7-CB10-0C4C-B050-33BD0FB32D11}"/>
              </a:ext>
            </a:extLst>
          </p:cNvPr>
          <p:cNvGraphicFramePr/>
          <p:nvPr userDrawn="1">
            <p:extLst>
              <p:ext uri="{D42A27DB-BD31-4B8C-83A1-F6EECF244321}">
                <p14:modId xmlns:p14="http://schemas.microsoft.com/office/powerpoint/2010/main" val="2686821530"/>
              </p:ext>
            </p:extLst>
          </p:nvPr>
        </p:nvGraphicFramePr>
        <p:xfrm>
          <a:off x="7585316" y="3085203"/>
          <a:ext cx="4006368" cy="35814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AB4F772-2275-974B-AA4E-C0D2280B6421}"/>
              </a:ext>
            </a:extLst>
          </p:cNvPr>
          <p:cNvSpPr txBox="1"/>
          <p:nvPr userDrawn="1"/>
        </p:nvSpPr>
        <p:spPr>
          <a:xfrm>
            <a:off x="1279921" y="403225"/>
            <a:ext cx="9722695" cy="1986121"/>
          </a:xfrm>
          <a:prstGeom prst="rect">
            <a:avLst/>
          </a:prstGeom>
          <a:noFill/>
        </p:spPr>
        <p:txBody>
          <a:bodyPr wrap="square" rtlCol="0">
            <a:spAutoFit/>
          </a:bodyPr>
          <a:lstStyle/>
          <a:p>
            <a:pPr algn="ctr">
              <a:lnSpc>
                <a:spcPct val="110000"/>
              </a:lnSpc>
              <a:spcAft>
                <a:spcPts val="1200"/>
              </a:spcAft>
            </a:pPr>
            <a:r>
              <a:rPr lang="en-GB" sz="1800" b="1" i="0"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IMPORTANT (THIS IS NOT PART OF THE SLIDE DESIGN)</a:t>
            </a:r>
            <a:endParaRPr lang="lt-LT" b="1" i="0" dirty="0">
              <a:solidFill>
                <a:srgbClr val="FFFF00"/>
              </a:solidFill>
              <a:latin typeface="Arial" panose="020B0604020202020204" pitchFamily="34" charset="0"/>
              <a:ea typeface="Inter" panose="020B0502030000000004" pitchFamily="34" charset="0"/>
              <a:cs typeface="Arial" panose="020B0604020202020204" pitchFamily="34" charset="0"/>
            </a:endParaRPr>
          </a:p>
          <a:p>
            <a:pPr algn="ctr">
              <a:lnSpc>
                <a:spcPct val="110000"/>
              </a:lnSpc>
              <a:spcAft>
                <a:spcPts val="1200"/>
              </a:spcAft>
            </a:pPr>
            <a:r>
              <a:rPr lang="lt-LT" b="0" i="0" dirty="0">
                <a:solidFill>
                  <a:schemeClr val="bg1"/>
                </a:solidFill>
                <a:latin typeface="Arial" panose="020B0604020202020204" pitchFamily="34" charset="0"/>
                <a:ea typeface="Inter" panose="020B0502030000000004" pitchFamily="34" charset="0"/>
                <a:cs typeface="Arial" panose="020B0604020202020204" pitchFamily="34" charset="0"/>
              </a:rPr>
              <a:t>Copy chart from Slide </a:t>
            </a:r>
            <a:r>
              <a:rPr lang="lt-LT" b="0" i="0" dirty="0" err="1">
                <a:solidFill>
                  <a:schemeClr val="bg1"/>
                </a:solidFill>
                <a:latin typeface="Arial" panose="020B0604020202020204" pitchFamily="34" charset="0"/>
                <a:ea typeface="Inter" panose="020B0502030000000004" pitchFamily="34" charset="0"/>
                <a:cs typeface="Arial" panose="020B0604020202020204" pitchFamily="34" charset="0"/>
              </a:rPr>
              <a:t>Master</a:t>
            </a:r>
            <a:r>
              <a:rPr lang="lt-LT" b="0" i="0" dirty="0">
                <a:solidFill>
                  <a:schemeClr val="bg1"/>
                </a:solidFill>
                <a:latin typeface="Arial" panose="020B0604020202020204" pitchFamily="34" charset="0"/>
                <a:ea typeface="Inter" panose="020B0502030000000004" pitchFamily="34" charset="0"/>
                <a:cs typeface="Arial" panose="020B0604020202020204" pitchFamily="34" charset="0"/>
              </a:rPr>
              <a:t>:</a:t>
            </a:r>
          </a:p>
          <a:p>
            <a:pPr algn="ctr">
              <a:lnSpc>
                <a:spcPct val="110000"/>
              </a:lnSpc>
              <a:spcAft>
                <a:spcPts val="1200"/>
              </a:spcAft>
            </a:pP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1. </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Go to View panel </a:t>
            </a: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2. </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Select Slide Master </a:t>
            </a: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3. </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Copy the chart</a:t>
            </a:r>
            <a:b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b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4. </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Close the Slide Master: select the Normal </a:t>
            </a: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5. </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Paste the chart on slide.</a:t>
            </a:r>
            <a:endParaRPr lang="lt-LT"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endParaRPr>
          </a:p>
          <a:p>
            <a:pPr algn="ctr">
              <a:lnSpc>
                <a:spcPct val="110000"/>
              </a:lnSpc>
              <a:spcAft>
                <a:spcPts val="1200"/>
              </a:spcAft>
            </a:pPr>
            <a:r>
              <a:rPr lang="lt-LT" b="0" i="0" dirty="0" err="1">
                <a:solidFill>
                  <a:schemeClr val="bg1"/>
                </a:solidFill>
                <a:latin typeface="Arial" panose="020B0604020202020204" pitchFamily="34" charset="0"/>
                <a:ea typeface="Inter Medium" panose="020B0502030000000004" pitchFamily="34" charset="0"/>
                <a:cs typeface="Arial" panose="020B0604020202020204" pitchFamily="34" charset="0"/>
              </a:rPr>
              <a:t>Other</a:t>
            </a:r>
            <a:r>
              <a:rPr lang="lt-LT" b="0" i="0" dirty="0">
                <a:solidFill>
                  <a:schemeClr val="bg1"/>
                </a:solidFill>
                <a:latin typeface="Arial" panose="020B0604020202020204" pitchFamily="34" charset="0"/>
                <a:ea typeface="Inter Medium" panose="020B0502030000000004" pitchFamily="34" charset="0"/>
                <a:cs typeface="Arial" panose="020B0604020202020204" pitchFamily="34" charset="0"/>
              </a:rPr>
              <a:t> charts must be created according to </a:t>
            </a:r>
            <a:r>
              <a:rPr lang="lt-LT" b="0" i="0" dirty="0" err="1">
                <a:solidFill>
                  <a:schemeClr val="bg1"/>
                </a:solidFill>
                <a:latin typeface="Arial" panose="020B0604020202020204" pitchFamily="34" charset="0"/>
                <a:ea typeface="Inter Medium" panose="020B0502030000000004" pitchFamily="34" charset="0"/>
                <a:cs typeface="Arial" panose="020B0604020202020204" pitchFamily="34" charset="0"/>
              </a:rPr>
              <a:t>this</a:t>
            </a:r>
            <a:r>
              <a:rPr lang="lt-LT" b="0" i="0" dirty="0">
                <a:solidFill>
                  <a:schemeClr val="bg1"/>
                </a:solidFill>
                <a:latin typeface="Arial" panose="020B0604020202020204" pitchFamily="34" charset="0"/>
                <a:ea typeface="Inter Medium" panose="020B0502030000000004" pitchFamily="34" charset="0"/>
                <a:cs typeface="Arial" panose="020B0604020202020204" pitchFamily="34" charset="0"/>
              </a:rPr>
              <a:t> </a:t>
            </a:r>
            <a:r>
              <a:rPr lang="lt-LT" b="0" i="0" dirty="0" err="1">
                <a:solidFill>
                  <a:schemeClr val="bg1"/>
                </a:solidFill>
                <a:latin typeface="Arial" panose="020B0604020202020204" pitchFamily="34" charset="0"/>
                <a:ea typeface="Inter Medium" panose="020B0502030000000004" pitchFamily="34" charset="0"/>
                <a:cs typeface="Arial" panose="020B0604020202020204" pitchFamily="34" charset="0"/>
              </a:rPr>
              <a:t>design</a:t>
            </a:r>
            <a:r>
              <a:rPr lang="lt-LT" b="0" i="0" dirty="0">
                <a:solidFill>
                  <a:schemeClr val="bg1"/>
                </a:solidFill>
                <a:latin typeface="Arial" panose="020B0604020202020204" pitchFamily="34" charset="0"/>
                <a:ea typeface="Inter Medium" panose="020B0502030000000004" pitchFamily="34" charset="0"/>
                <a:cs typeface="Arial" panose="020B0604020202020204" pitchFamily="34" charset="0"/>
              </a:rPr>
              <a:t>.</a:t>
            </a:r>
            <a:endParaRPr lang="en-US" b="0" i="0" dirty="0">
              <a:solidFill>
                <a:schemeClr val="bg1"/>
              </a:solidFill>
              <a:latin typeface="Arial" panose="020B0604020202020204" pitchFamily="34" charset="0"/>
              <a:ea typeface="Inter Medium" panose="020B0502030000000004" pitchFamily="34" charset="0"/>
              <a:cs typeface="Arial" panose="020B0604020202020204" pitchFamily="34" charset="0"/>
            </a:endParaRPr>
          </a:p>
        </p:txBody>
      </p:sp>
    </p:spTree>
    <p:extLst>
      <p:ext uri="{BB962C8B-B14F-4D97-AF65-F5344CB8AC3E}">
        <p14:creationId xmlns:p14="http://schemas.microsoft.com/office/powerpoint/2010/main" val="23231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_One Number">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8" name="Text Placeholder 6">
            <a:extLst>
              <a:ext uri="{FF2B5EF4-FFF2-40B4-BE49-F238E27FC236}">
                <a16:creationId xmlns:a16="http://schemas.microsoft.com/office/drawing/2014/main" id="{296451B7-2052-9240-BFB3-A9AA9A36AD9B}"/>
              </a:ext>
            </a:extLst>
          </p:cNvPr>
          <p:cNvSpPr>
            <a:spLocks noGrp="1"/>
          </p:cNvSpPr>
          <p:nvPr>
            <p:ph type="body" sz="quarter" idx="13" hasCustomPrompt="1"/>
          </p:nvPr>
        </p:nvSpPr>
        <p:spPr>
          <a:xfrm>
            <a:off x="0" y="3373722"/>
            <a:ext cx="2828658" cy="3222561"/>
          </a:xfrm>
          <a:prstGeom prst="rect">
            <a:avLst/>
          </a:prstGeom>
          <a:ln w="19050">
            <a:noFill/>
          </a:ln>
        </p:spPr>
        <p:txBody>
          <a:bodyPr/>
          <a:lstStyle>
            <a:lvl1pPr marL="0" indent="0" algn="ctr">
              <a:buNone/>
              <a:defRPr sz="26000" b="1" i="0">
                <a:ln w="19050">
                  <a:solidFill>
                    <a:schemeClr val="bg1"/>
                  </a:solidFill>
                </a:ln>
                <a:noFill/>
                <a:latin typeface="Arial" panose="020B0604020202020204" pitchFamily="34" charset="0"/>
                <a:ea typeface="Inter" panose="020B0502030000000004" pitchFamily="34" charset="0"/>
                <a:cs typeface="Arial" panose="020B0604020202020204" pitchFamily="34" charset="0"/>
              </a:defRPr>
            </a:lvl1pPr>
          </a:lstStyle>
          <a:p>
            <a:pPr lvl="0"/>
            <a:r>
              <a:rPr lang="en-US" dirty="0"/>
              <a:t>2</a:t>
            </a:r>
          </a:p>
        </p:txBody>
      </p:sp>
      <p:pic>
        <p:nvPicPr>
          <p:cNvPr id="2" name="Picture 1">
            <a:extLst>
              <a:ext uri="{FF2B5EF4-FFF2-40B4-BE49-F238E27FC236}">
                <a16:creationId xmlns:a16="http://schemas.microsoft.com/office/drawing/2014/main" id="{6D892914-F5A9-F642-B52A-C75D04F09286}"/>
              </a:ext>
            </a:extLst>
          </p:cNvPr>
          <p:cNvPicPr>
            <a:picLocks noChangeAspect="1"/>
          </p:cNvPicPr>
          <p:nvPr userDrawn="1"/>
        </p:nvPicPr>
        <p:blipFill>
          <a:blip r:embed="rId4"/>
          <a:stretch>
            <a:fillRect/>
          </a:stretch>
        </p:blipFill>
        <p:spPr>
          <a:xfrm>
            <a:off x="2840052" y="0"/>
            <a:ext cx="38100" cy="6858000"/>
          </a:xfrm>
          <a:prstGeom prst="rect">
            <a:avLst/>
          </a:prstGeom>
        </p:spPr>
      </p:pic>
      <p:pic>
        <p:nvPicPr>
          <p:cNvPr id="9" name="Picture 8">
            <a:extLst>
              <a:ext uri="{FF2B5EF4-FFF2-40B4-BE49-F238E27FC236}">
                <a16:creationId xmlns:a16="http://schemas.microsoft.com/office/drawing/2014/main" id="{DE4D699B-062F-E34A-B8AF-6AF33D54CB2F}"/>
              </a:ext>
            </a:extLst>
          </p:cNvPr>
          <p:cNvPicPr>
            <a:picLocks noChangeAspect="1"/>
          </p:cNvPicPr>
          <p:nvPr userDrawn="1"/>
        </p:nvPicPr>
        <p:blipFill rotWithShape="1">
          <a:blip r:embed="rId4"/>
          <a:srcRect l="-119640" t="58032" r="-170830" b="390"/>
          <a:stretch/>
        </p:blipFill>
        <p:spPr>
          <a:xfrm rot="5400000">
            <a:off x="1351336" y="52466"/>
            <a:ext cx="148773" cy="2851446"/>
          </a:xfrm>
          <a:prstGeom prst="rect">
            <a:avLst/>
          </a:prstGeom>
        </p:spPr>
      </p:pic>
      <p:sp>
        <p:nvSpPr>
          <p:cNvPr id="18" name="Text Placeholder 3">
            <a:extLst>
              <a:ext uri="{FF2B5EF4-FFF2-40B4-BE49-F238E27FC236}">
                <a16:creationId xmlns:a16="http://schemas.microsoft.com/office/drawing/2014/main" id="{224758FE-FB03-7945-8489-CE74EBB5340E}"/>
              </a:ext>
            </a:extLst>
          </p:cNvPr>
          <p:cNvSpPr>
            <a:spLocks noGrp="1"/>
          </p:cNvSpPr>
          <p:nvPr>
            <p:ph type="body" sz="quarter" idx="10" hasCustomPrompt="1"/>
          </p:nvPr>
        </p:nvSpPr>
        <p:spPr>
          <a:xfrm>
            <a:off x="3467098" y="3668711"/>
            <a:ext cx="6222494" cy="2724025"/>
          </a:xfrm>
          <a:prstGeom prst="rect">
            <a:avLst/>
          </a:prstGeom>
        </p:spPr>
        <p:txBody>
          <a:bodyPr anchor="b"/>
          <a:lstStyle>
            <a:lvl1pPr marL="0" indent="0">
              <a:buNone/>
              <a:defRPr sz="37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stStyle>
          <a:p>
            <a:pPr lvl="0"/>
            <a:r>
              <a:rPr lang="en-US" dirty="0"/>
              <a:t>Header</a:t>
            </a:r>
          </a:p>
        </p:txBody>
      </p:sp>
      <p:pic>
        <p:nvPicPr>
          <p:cNvPr id="19" name="Picture 18">
            <a:extLst>
              <a:ext uri="{FF2B5EF4-FFF2-40B4-BE49-F238E27FC236}">
                <a16:creationId xmlns:a16="http://schemas.microsoft.com/office/drawing/2014/main" id="{E6E61C04-401B-A548-95BE-432EEC7539D9}"/>
              </a:ext>
            </a:extLst>
          </p:cNvPr>
          <p:cNvPicPr>
            <a:picLocks noChangeAspect="1"/>
          </p:cNvPicPr>
          <p:nvPr userDrawn="1"/>
        </p:nvPicPr>
        <p:blipFill>
          <a:blip r:embed="rId5"/>
          <a:stretch>
            <a:fillRect/>
          </a:stretch>
        </p:blipFill>
        <p:spPr>
          <a:xfrm>
            <a:off x="1373481" y="1329925"/>
            <a:ext cx="1104900" cy="254000"/>
          </a:xfrm>
          <a:prstGeom prst="rect">
            <a:avLst/>
          </a:prstGeom>
        </p:spPr>
      </p:pic>
      <p:sp>
        <p:nvSpPr>
          <p:cNvPr id="13" name="Text Placeholder 2">
            <a:extLst>
              <a:ext uri="{FF2B5EF4-FFF2-40B4-BE49-F238E27FC236}">
                <a16:creationId xmlns:a16="http://schemas.microsoft.com/office/drawing/2014/main" id="{C83BDE46-B3FD-934A-954D-8ED9ABBD069B}"/>
              </a:ext>
            </a:extLst>
          </p:cNvPr>
          <p:cNvSpPr>
            <a:spLocks noGrp="1"/>
          </p:cNvSpPr>
          <p:nvPr>
            <p:ph type="body" sz="quarter" idx="14"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4" name="TextBox 13">
            <a:extLst>
              <a:ext uri="{FF2B5EF4-FFF2-40B4-BE49-F238E27FC236}">
                <a16:creationId xmlns:a16="http://schemas.microsoft.com/office/drawing/2014/main" id="{5D93AD1B-7E9A-944B-B801-B65F2423E5BA}"/>
              </a:ext>
            </a:extLst>
          </p:cNvPr>
          <p:cNvSpPr txBox="1"/>
          <p:nvPr userDrawn="1"/>
        </p:nvSpPr>
        <p:spPr>
          <a:xfrm>
            <a:off x="3467098" y="1289465"/>
            <a:ext cx="4604847" cy="323165"/>
          </a:xfrm>
          <a:prstGeom prst="rect">
            <a:avLst/>
          </a:prstGeom>
          <a:noFill/>
        </p:spPr>
        <p:txBody>
          <a:bodyPr wrap="square" rtlCol="0">
            <a:spAutoFit/>
          </a:bodyPr>
          <a:lstStyle/>
          <a:p>
            <a:r>
              <a:rPr lang="en-LT" sz="1500" b="1" i="0" dirty="0">
                <a:solidFill>
                  <a:schemeClr val="bg1"/>
                </a:solidFill>
                <a:latin typeface="Arial" panose="020B0604020202020204" pitchFamily="34" charset="0"/>
                <a:ea typeface="Inter Semi Bold" panose="020B0502030000000004" pitchFamily="34" charset="0"/>
                <a:cs typeface="Arial" panose="020B0604020202020204" pitchFamily="34" charset="0"/>
              </a:rPr>
              <a:t>KAUNAS UNIVERSITY OF TECHNOLOGY</a:t>
            </a:r>
          </a:p>
        </p:txBody>
      </p:sp>
    </p:spTree>
    <p:extLst>
      <p:ext uri="{BB962C8B-B14F-4D97-AF65-F5344CB8AC3E}">
        <p14:creationId xmlns:p14="http://schemas.microsoft.com/office/powerpoint/2010/main" val="3364796189"/>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_White backgroun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19E62AA-E2D7-254E-B7E9-789668C3EE84}"/>
              </a:ext>
            </a:extLst>
          </p:cNvPr>
          <p:cNvGraphicFramePr/>
          <p:nvPr userDrawn="1">
            <p:extLst>
              <p:ext uri="{D42A27DB-BD31-4B8C-83A1-F6EECF244321}">
                <p14:modId xmlns:p14="http://schemas.microsoft.com/office/powerpoint/2010/main" val="3585975356"/>
              </p:ext>
            </p:extLst>
          </p:nvPr>
        </p:nvGraphicFramePr>
        <p:xfrm>
          <a:off x="988701" y="2763075"/>
          <a:ext cx="5995285" cy="3903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F4103FC-5D4B-6148-8344-357F85691C58}"/>
              </a:ext>
            </a:extLst>
          </p:cNvPr>
          <p:cNvGraphicFramePr/>
          <p:nvPr userDrawn="1">
            <p:extLst>
              <p:ext uri="{D42A27DB-BD31-4B8C-83A1-F6EECF244321}">
                <p14:modId xmlns:p14="http://schemas.microsoft.com/office/powerpoint/2010/main" val="1186905807"/>
              </p:ext>
            </p:extLst>
          </p:nvPr>
        </p:nvGraphicFramePr>
        <p:xfrm>
          <a:off x="7585316" y="3085203"/>
          <a:ext cx="4006368" cy="35814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FBCAAAE-80A2-E844-AF0A-BF81197DCFF9}"/>
              </a:ext>
            </a:extLst>
          </p:cNvPr>
          <p:cNvSpPr txBox="1"/>
          <p:nvPr userDrawn="1"/>
        </p:nvSpPr>
        <p:spPr>
          <a:xfrm>
            <a:off x="1279921" y="403225"/>
            <a:ext cx="9722695" cy="1986121"/>
          </a:xfrm>
          <a:prstGeom prst="rect">
            <a:avLst/>
          </a:prstGeom>
          <a:noFill/>
        </p:spPr>
        <p:txBody>
          <a:bodyPr wrap="square" rtlCol="0">
            <a:spAutoFit/>
          </a:bodyPr>
          <a:lstStyle/>
          <a:p>
            <a:pPr algn="ctr">
              <a:lnSpc>
                <a:spcPct val="110000"/>
              </a:lnSpc>
              <a:spcAft>
                <a:spcPts val="1200"/>
              </a:spcAft>
            </a:pPr>
            <a:r>
              <a:rPr lang="en-GB" sz="1800" b="1" i="0"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IMPORTANT (THIS IS NOT PART OF THE SLIDE DESIGN)</a:t>
            </a:r>
            <a:endParaRPr lang="lt-LT" b="1" i="0" dirty="0">
              <a:solidFill>
                <a:schemeClr val="tx1"/>
              </a:solidFill>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Copy chart from Slide </a:t>
            </a:r>
            <a:r>
              <a:rPr lang="lt-LT" b="0" i="0" dirty="0" err="1">
                <a:solidFill>
                  <a:schemeClr val="tx1"/>
                </a:solidFill>
                <a:latin typeface="Inter" panose="020B0502030000000004" pitchFamily="34" charset="0"/>
                <a:ea typeface="Inter" panose="020B0502030000000004" pitchFamily="34" charset="0"/>
                <a:cs typeface="Inter" panose="020B0502030000000004" pitchFamily="34" charset="0"/>
              </a:rPr>
              <a:t>Master</a:t>
            </a: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a:t>
            </a:r>
          </a:p>
          <a:p>
            <a:pPr algn="ctr">
              <a:lnSpc>
                <a:spcPct val="110000"/>
              </a:lnSpc>
              <a:spcAft>
                <a:spcPts val="1200"/>
              </a:spcAft>
            </a:pP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1.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Go to View panel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2.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Select Slide Master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3.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Copy the chart</a:t>
            </a:r>
            <a:b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b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4.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Close the Slide Master: select the Normal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5.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Paste the chart on slide.</a:t>
            </a:r>
            <a:endParaRPr lang="lt-LT"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err="1">
                <a:solidFill>
                  <a:schemeClr val="tx1"/>
                </a:solidFill>
                <a:latin typeface="Inter Medium" panose="020B0502030000000004" pitchFamily="34" charset="0"/>
                <a:ea typeface="Inter Medium" panose="020B0502030000000004" pitchFamily="34" charset="0"/>
                <a:cs typeface="Inter Medium" panose="020B0502030000000004" pitchFamily="34" charset="0"/>
              </a:rPr>
              <a:t>Other</a:t>
            </a:r>
            <a:r>
              <a:rPr lang="lt-LT"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rPr>
              <a:t> charts must be created according to </a:t>
            </a:r>
            <a:r>
              <a:rPr lang="lt-LT" b="0" i="0" dirty="0" err="1">
                <a:solidFill>
                  <a:schemeClr val="tx1"/>
                </a:solidFill>
                <a:latin typeface="Inter Medium" panose="020B0502030000000004" pitchFamily="34" charset="0"/>
                <a:ea typeface="Inter Medium" panose="020B0502030000000004" pitchFamily="34" charset="0"/>
                <a:cs typeface="Inter Medium" panose="020B0502030000000004" pitchFamily="34" charset="0"/>
              </a:rPr>
              <a:t>this</a:t>
            </a:r>
            <a:r>
              <a:rPr lang="lt-LT"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rPr>
              <a:t> </a:t>
            </a:r>
            <a:r>
              <a:rPr lang="lt-LT" b="0" i="0" dirty="0" err="1">
                <a:solidFill>
                  <a:schemeClr val="tx1"/>
                </a:solidFill>
                <a:latin typeface="Inter Medium" panose="020B0502030000000004" pitchFamily="34" charset="0"/>
                <a:ea typeface="Inter Medium" panose="020B0502030000000004" pitchFamily="34" charset="0"/>
                <a:cs typeface="Inter Medium" panose="020B0502030000000004" pitchFamily="34" charset="0"/>
              </a:rPr>
              <a:t>design</a:t>
            </a:r>
            <a:r>
              <a:rPr lang="lt-LT"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rPr>
              <a:t>.</a:t>
            </a:r>
            <a:endParaRPr lang="en-US"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endParaRPr>
          </a:p>
        </p:txBody>
      </p:sp>
    </p:spTree>
    <p:extLst>
      <p:ext uri="{BB962C8B-B14F-4D97-AF65-F5344CB8AC3E}">
        <p14:creationId xmlns:p14="http://schemas.microsoft.com/office/powerpoint/2010/main" val="9681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_Black background">
    <p:bg>
      <p:bgPr>
        <a:solidFill>
          <a:schemeClr val="tx1"/>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C492272-9779-2241-83F3-E687CBCE187A}"/>
              </a:ext>
            </a:extLst>
          </p:cNvPr>
          <p:cNvGraphicFramePr>
            <a:graphicFrameLocks noGrp="1"/>
          </p:cNvGraphicFramePr>
          <p:nvPr userDrawn="1">
            <p:extLst>
              <p:ext uri="{D42A27DB-BD31-4B8C-83A1-F6EECF244321}">
                <p14:modId xmlns:p14="http://schemas.microsoft.com/office/powerpoint/2010/main" val="1400882885"/>
              </p:ext>
            </p:extLst>
          </p:nvPr>
        </p:nvGraphicFramePr>
        <p:xfrm>
          <a:off x="947737" y="2736570"/>
          <a:ext cx="10077314" cy="3475035"/>
        </p:xfrm>
        <a:graphic>
          <a:graphicData uri="http://schemas.openxmlformats.org/drawingml/2006/table">
            <a:tbl>
              <a:tblPr firstRow="1" bandRow="1">
                <a:tableStyleId>{073A0DAA-6AF3-43AB-8588-CEC1D06C72B9}</a:tableStyleId>
              </a:tblPr>
              <a:tblGrid>
                <a:gridCol w="525463">
                  <a:extLst>
                    <a:ext uri="{9D8B030D-6E8A-4147-A177-3AD203B41FA5}">
                      <a16:colId xmlns:a16="http://schemas.microsoft.com/office/drawing/2014/main" val="553379762"/>
                    </a:ext>
                  </a:extLst>
                </a:gridCol>
                <a:gridCol w="5672183">
                  <a:extLst>
                    <a:ext uri="{9D8B030D-6E8A-4147-A177-3AD203B41FA5}">
                      <a16:colId xmlns:a16="http://schemas.microsoft.com/office/drawing/2014/main" val="2887563481"/>
                    </a:ext>
                  </a:extLst>
                </a:gridCol>
                <a:gridCol w="2632166">
                  <a:extLst>
                    <a:ext uri="{9D8B030D-6E8A-4147-A177-3AD203B41FA5}">
                      <a16:colId xmlns:a16="http://schemas.microsoft.com/office/drawing/2014/main" val="1877026651"/>
                    </a:ext>
                  </a:extLst>
                </a:gridCol>
                <a:gridCol w="1247502">
                  <a:extLst>
                    <a:ext uri="{9D8B030D-6E8A-4147-A177-3AD203B41FA5}">
                      <a16:colId xmlns:a16="http://schemas.microsoft.com/office/drawing/2014/main" val="2481374449"/>
                    </a:ext>
                  </a:extLst>
                </a:gridCol>
              </a:tblGrid>
              <a:tr h="695007">
                <a:tc>
                  <a:txBody>
                    <a:bodyPr/>
                    <a:lstStyle/>
                    <a:p>
                      <a:r>
                        <a:rPr lang="en-US" sz="1500" b="1" i="0" dirty="0">
                          <a:solidFill>
                            <a:srgbClr val="FFFF00"/>
                          </a:solidFill>
                          <a:latin typeface="Arial" panose="020B0604020202020204" pitchFamily="34" charset="0"/>
                          <a:ea typeface="Inter" panose="020B0502030000000004" pitchFamily="34" charset="0"/>
                          <a:cs typeface="Arial" panose="020B0604020202020204" pitchFamily="34" charset="0"/>
                        </a:rPr>
                        <a:t>Nr.</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Arial" panose="020B0604020202020204" pitchFamily="34" charset="0"/>
                          <a:ea typeface="Inter" panose="020B0502030000000004" pitchFamily="34" charset="0"/>
                          <a:cs typeface="Arial" panose="020B0604020202020204" pitchFamily="34" charset="0"/>
                        </a:rPr>
                        <a:t>Magna aliquam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Arial" panose="020B0604020202020204" pitchFamily="34" charset="0"/>
                          <a:ea typeface="Inter" panose="020B0502030000000004" pitchFamily="34" charset="0"/>
                          <a:cs typeface="Arial" panose="020B0604020202020204" pitchFamily="34" charset="0"/>
                        </a:rPr>
                        <a:t>Enim ad minim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Arial" panose="020B0604020202020204" pitchFamily="34" charset="0"/>
                          <a:ea typeface="Inter" panose="020B0502030000000004" pitchFamily="34" charset="0"/>
                          <a:cs typeface="Arial" panose="020B0604020202020204" pitchFamily="34" charset="0"/>
                        </a:rPr>
                        <a:t>Iriure</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437261061"/>
                  </a:ext>
                </a:extLst>
              </a:tr>
              <a:tr h="695007">
                <a:tc>
                  <a:txBody>
                    <a:bodyPr/>
                    <a:lstStyle/>
                    <a:p>
                      <a:pPr algn="ctr"/>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1</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Aoreet dolore magna aliquam erat volutpat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Praesent luptatum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03534893"/>
                  </a:ext>
                </a:extLst>
              </a:tr>
              <a:tr h="695007">
                <a:tc>
                  <a:txBody>
                    <a:bodyPr/>
                    <a:lstStyle/>
                    <a:p>
                      <a:pPr algn="ctr"/>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2</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Ut wisi enim ad minim veniam, quis nostrud</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Dolore te feugait nul</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2109185"/>
                  </a:ext>
                </a:extLst>
              </a:tr>
              <a:tr h="695007">
                <a:tc>
                  <a:txBody>
                    <a:bodyPr/>
                    <a:lstStyle/>
                    <a:p>
                      <a:pPr algn="ctr"/>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3</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Exerci tation ullamcorper suscipit lobortis nisl</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Augue duis</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63808814"/>
                  </a:ext>
                </a:extLst>
              </a:tr>
              <a:tr h="695007">
                <a:tc>
                  <a:txBody>
                    <a:bodyPr/>
                    <a:lstStyle/>
                    <a:p>
                      <a:pPr algn="ctr"/>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4</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Duis autem vel eum iriure dolor </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Te feugait nulla facilisi</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59441268"/>
                  </a:ext>
                </a:extLst>
              </a:tr>
            </a:tbl>
          </a:graphicData>
        </a:graphic>
      </p:graphicFrame>
      <p:sp>
        <p:nvSpPr>
          <p:cNvPr id="12" name="TextBox 11">
            <a:extLst>
              <a:ext uri="{FF2B5EF4-FFF2-40B4-BE49-F238E27FC236}">
                <a16:creationId xmlns:a16="http://schemas.microsoft.com/office/drawing/2014/main" id="{0A4775A3-EB07-A141-A562-5216ADEA360A}"/>
              </a:ext>
            </a:extLst>
          </p:cNvPr>
          <p:cNvSpPr txBox="1"/>
          <p:nvPr userDrawn="1"/>
        </p:nvSpPr>
        <p:spPr>
          <a:xfrm>
            <a:off x="1102519" y="698500"/>
            <a:ext cx="9986962" cy="1532599"/>
          </a:xfrm>
          <a:prstGeom prst="rect">
            <a:avLst/>
          </a:prstGeom>
          <a:noFill/>
        </p:spPr>
        <p:txBody>
          <a:bodyPr wrap="square" rtlCol="0">
            <a:spAutoFit/>
          </a:bodyPr>
          <a:lstStyle/>
          <a:p>
            <a:pPr algn="ctr">
              <a:lnSpc>
                <a:spcPct val="110000"/>
              </a:lnSpc>
              <a:spcAft>
                <a:spcPts val="1200"/>
              </a:spcAft>
            </a:pPr>
            <a:r>
              <a:rPr lang="en-GB" sz="1800" b="1" i="0"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IMPORTANT (THIS IS NOT PART OF THE SLIDE DESIGN)</a:t>
            </a:r>
            <a:endParaRPr lang="lt-LT" b="1" i="0" dirty="0">
              <a:solidFill>
                <a:srgbClr val="FFFF00"/>
              </a:solidFill>
              <a:latin typeface="Arial" panose="020B0604020202020204" pitchFamily="34" charset="0"/>
              <a:ea typeface="Inter" panose="020B0502030000000004" pitchFamily="34" charset="0"/>
              <a:cs typeface="Arial" panose="020B0604020202020204" pitchFamily="34" charset="0"/>
            </a:endParaRPr>
          </a:p>
          <a:p>
            <a:pPr marL="0" marR="0" lvl="0" indent="0" algn="ctr" defTabSz="914400" rtl="0" eaLnBrk="1" fontAlgn="auto" latinLnBrk="0" hangingPunct="1">
              <a:lnSpc>
                <a:spcPct val="110000"/>
              </a:lnSpc>
              <a:spcBef>
                <a:spcPts val="0"/>
              </a:spcBef>
              <a:spcAft>
                <a:spcPts val="1200"/>
              </a:spcAft>
              <a:buClrTx/>
              <a:buSzTx/>
              <a:buFontTx/>
              <a:buNone/>
              <a:tabLst/>
              <a:defRPr/>
            </a:pPr>
            <a:r>
              <a:rPr lang="lt-LT" b="0" i="0" dirty="0">
                <a:solidFill>
                  <a:schemeClr val="bg1"/>
                </a:solidFill>
                <a:latin typeface="Arial" panose="020B0604020202020204" pitchFamily="34" charset="0"/>
                <a:ea typeface="Inter" panose="020B0502030000000004" pitchFamily="34" charset="0"/>
                <a:cs typeface="Arial" panose="020B0604020202020204" pitchFamily="34" charset="0"/>
              </a:rPr>
              <a:t>Copy table from Slide </a:t>
            </a:r>
            <a:r>
              <a:rPr lang="lt-LT" b="0" i="0" dirty="0" err="1">
                <a:solidFill>
                  <a:schemeClr val="bg1"/>
                </a:solidFill>
                <a:latin typeface="Arial" panose="020B0604020202020204" pitchFamily="34" charset="0"/>
                <a:ea typeface="Inter" panose="020B0502030000000004" pitchFamily="34" charset="0"/>
                <a:cs typeface="Arial" panose="020B0604020202020204" pitchFamily="34" charset="0"/>
              </a:rPr>
              <a:t>Master</a:t>
            </a:r>
            <a:r>
              <a:rPr lang="lt-LT" b="0" i="0" dirty="0">
                <a:solidFill>
                  <a:schemeClr val="bg1"/>
                </a:solidFill>
                <a:latin typeface="Arial" panose="020B0604020202020204" pitchFamily="34" charset="0"/>
                <a:ea typeface="Inter" panose="020B0502030000000004" pitchFamily="34" charset="0"/>
                <a:cs typeface="Arial" panose="020B0604020202020204" pitchFamily="34" charset="0"/>
              </a:rPr>
              <a:t>:</a:t>
            </a:r>
          </a:p>
          <a:p>
            <a:pPr marL="0" marR="0" lvl="0" indent="0" algn="ctr" defTabSz="914400" rtl="0" eaLnBrk="1" fontAlgn="auto" latinLnBrk="0" hangingPunct="1">
              <a:lnSpc>
                <a:spcPct val="110000"/>
              </a:lnSpc>
              <a:spcBef>
                <a:spcPts val="0"/>
              </a:spcBef>
              <a:spcAft>
                <a:spcPts val="1200"/>
              </a:spcAft>
              <a:buClrTx/>
              <a:buSzTx/>
              <a:buFontTx/>
              <a:buNone/>
              <a:tabLst/>
              <a:defRPr/>
            </a:pP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1. </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Go to View panel </a:t>
            </a: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2. </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Select Slide Master </a:t>
            </a: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3. </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Copy the table</a:t>
            </a:r>
            <a:b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b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4. </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Close the Slide Master: select the Normal </a:t>
            </a: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5. </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Paste the table on slide.</a:t>
            </a:r>
            <a:endParaRPr lang="lt-LT"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endParaRPr>
          </a:p>
        </p:txBody>
      </p:sp>
    </p:spTree>
    <p:extLst>
      <p:ext uri="{BB962C8B-B14F-4D97-AF65-F5344CB8AC3E}">
        <p14:creationId xmlns:p14="http://schemas.microsoft.com/office/powerpoint/2010/main" val="424208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_White backgroun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D4B7795-ED57-BA41-9394-B33607ADC5F5}"/>
              </a:ext>
            </a:extLst>
          </p:cNvPr>
          <p:cNvGraphicFramePr>
            <a:graphicFrameLocks noGrp="1"/>
          </p:cNvGraphicFramePr>
          <p:nvPr userDrawn="1">
            <p:extLst>
              <p:ext uri="{D42A27DB-BD31-4B8C-83A1-F6EECF244321}">
                <p14:modId xmlns:p14="http://schemas.microsoft.com/office/powerpoint/2010/main" val="1867343345"/>
              </p:ext>
            </p:extLst>
          </p:nvPr>
        </p:nvGraphicFramePr>
        <p:xfrm>
          <a:off x="947737" y="2736570"/>
          <a:ext cx="10279789" cy="3475035"/>
        </p:xfrm>
        <a:graphic>
          <a:graphicData uri="http://schemas.openxmlformats.org/drawingml/2006/table">
            <a:tbl>
              <a:tblPr firstRow="1" bandRow="1">
                <a:tableStyleId>{073A0DAA-6AF3-43AB-8588-CEC1D06C72B9}</a:tableStyleId>
              </a:tblPr>
              <a:tblGrid>
                <a:gridCol w="528366">
                  <a:extLst>
                    <a:ext uri="{9D8B030D-6E8A-4147-A177-3AD203B41FA5}">
                      <a16:colId xmlns:a16="http://schemas.microsoft.com/office/drawing/2014/main" val="553379762"/>
                    </a:ext>
                  </a:extLst>
                </a:gridCol>
                <a:gridCol w="5669280">
                  <a:extLst>
                    <a:ext uri="{9D8B030D-6E8A-4147-A177-3AD203B41FA5}">
                      <a16:colId xmlns:a16="http://schemas.microsoft.com/office/drawing/2014/main" val="2887563481"/>
                    </a:ext>
                  </a:extLst>
                </a:gridCol>
                <a:gridCol w="2625634">
                  <a:extLst>
                    <a:ext uri="{9D8B030D-6E8A-4147-A177-3AD203B41FA5}">
                      <a16:colId xmlns:a16="http://schemas.microsoft.com/office/drawing/2014/main" val="1877026651"/>
                    </a:ext>
                  </a:extLst>
                </a:gridCol>
                <a:gridCol w="1456509">
                  <a:extLst>
                    <a:ext uri="{9D8B030D-6E8A-4147-A177-3AD203B41FA5}">
                      <a16:colId xmlns:a16="http://schemas.microsoft.com/office/drawing/2014/main" val="2481374449"/>
                    </a:ext>
                  </a:extLst>
                </a:gridCol>
              </a:tblGrid>
              <a:tr h="695007">
                <a:tc>
                  <a:txBody>
                    <a:bodyPr/>
                    <a:lstStyle/>
                    <a:p>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Nr.</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Magna aliquam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Enim ad minim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Iriure</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extLst>
                  <a:ext uri="{0D108BD9-81ED-4DB2-BD59-A6C34878D82A}">
                    <a16:rowId xmlns:a16="http://schemas.microsoft.com/office/drawing/2014/main" val="1437261061"/>
                  </a:ext>
                </a:extLst>
              </a:tr>
              <a:tr h="695007">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1</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Aoreet dolore magna aliquam erat volutpat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Praesent luptatum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03534893"/>
                  </a:ext>
                </a:extLst>
              </a:tr>
              <a:tr h="695007">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2</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Ut wisi enim ad minim veniam, quis nostrud</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Dolore te feugait nul</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82109185"/>
                  </a:ext>
                </a:extLst>
              </a:tr>
              <a:tr h="695007">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3</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Exerci tation ullamcorper suscipit lobortis nisl</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Augue duis</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63808814"/>
                  </a:ext>
                </a:extLst>
              </a:tr>
              <a:tr h="695007">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4</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Duis autem vel eum iriure dolor </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Te feugait nulla facilisi</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441268"/>
                  </a:ext>
                </a:extLst>
              </a:tr>
            </a:tbl>
          </a:graphicData>
        </a:graphic>
      </p:graphicFrame>
      <p:sp>
        <p:nvSpPr>
          <p:cNvPr id="4" name="TextBox 3">
            <a:extLst>
              <a:ext uri="{FF2B5EF4-FFF2-40B4-BE49-F238E27FC236}">
                <a16:creationId xmlns:a16="http://schemas.microsoft.com/office/drawing/2014/main" id="{BFB6A585-1753-A34C-8DD7-7369E5275DA5}"/>
              </a:ext>
            </a:extLst>
          </p:cNvPr>
          <p:cNvSpPr txBox="1"/>
          <p:nvPr userDrawn="1"/>
        </p:nvSpPr>
        <p:spPr>
          <a:xfrm>
            <a:off x="1102519" y="698500"/>
            <a:ext cx="9986962" cy="1532599"/>
          </a:xfrm>
          <a:prstGeom prst="rect">
            <a:avLst/>
          </a:prstGeom>
          <a:noFill/>
        </p:spPr>
        <p:txBody>
          <a:bodyPr wrap="square" rtlCol="0">
            <a:spAutoFit/>
          </a:bodyPr>
          <a:lstStyle/>
          <a:p>
            <a:pPr algn="ctr">
              <a:lnSpc>
                <a:spcPct val="110000"/>
              </a:lnSpc>
              <a:spcAft>
                <a:spcPts val="1200"/>
              </a:spcAft>
            </a:pPr>
            <a:r>
              <a:rPr lang="en-GB" sz="1800" b="1" i="0"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IMPORTANT (THIS IS NOT PART OF THE SLIDE DESIGN)</a:t>
            </a:r>
            <a:endParaRPr lang="lt-LT" b="1" i="0" dirty="0">
              <a:solidFill>
                <a:schemeClr val="tx1"/>
              </a:solidFill>
              <a:latin typeface="Arial" panose="020B0604020202020204" pitchFamily="34" charset="0"/>
              <a:ea typeface="Inter" panose="020B0502030000000004" pitchFamily="34" charset="0"/>
              <a:cs typeface="Arial" panose="020B0604020202020204" pitchFamily="34" charset="0"/>
            </a:endParaRPr>
          </a:p>
          <a:p>
            <a:pPr marL="0" marR="0" lvl="0" indent="0" algn="ctr" defTabSz="914400" rtl="0" eaLnBrk="1" fontAlgn="auto" latinLnBrk="0" hangingPunct="1">
              <a:lnSpc>
                <a:spcPct val="110000"/>
              </a:lnSpc>
              <a:spcBef>
                <a:spcPts val="0"/>
              </a:spcBef>
              <a:spcAft>
                <a:spcPts val="1200"/>
              </a:spcAft>
              <a:buClrTx/>
              <a:buSzTx/>
              <a:buFontTx/>
              <a:buNone/>
              <a:tabLst/>
              <a:defRPr/>
            </a:pPr>
            <a:r>
              <a:rPr lang="lt-LT" b="0" i="0" dirty="0">
                <a:solidFill>
                  <a:schemeClr val="tx1"/>
                </a:solidFill>
                <a:latin typeface="Arial" panose="020B0604020202020204" pitchFamily="34" charset="0"/>
                <a:ea typeface="Inter" panose="020B0502030000000004" pitchFamily="34" charset="0"/>
                <a:cs typeface="Arial" panose="020B0604020202020204" pitchFamily="34" charset="0"/>
              </a:rPr>
              <a:t>Copy table from Slide </a:t>
            </a:r>
            <a:r>
              <a:rPr lang="lt-LT" b="0" i="0" dirty="0" err="1">
                <a:solidFill>
                  <a:schemeClr val="tx1"/>
                </a:solidFill>
                <a:latin typeface="Arial" panose="020B0604020202020204" pitchFamily="34" charset="0"/>
                <a:ea typeface="Inter" panose="020B0502030000000004" pitchFamily="34" charset="0"/>
                <a:cs typeface="Arial" panose="020B0604020202020204" pitchFamily="34" charset="0"/>
              </a:rPr>
              <a:t>Master</a:t>
            </a:r>
            <a:r>
              <a:rPr lang="lt-LT" b="0" i="0" dirty="0">
                <a:solidFill>
                  <a:schemeClr val="tx1"/>
                </a:solidFill>
                <a:latin typeface="Arial" panose="020B0604020202020204" pitchFamily="34" charset="0"/>
                <a:ea typeface="Inter" panose="020B0502030000000004" pitchFamily="34" charset="0"/>
                <a:cs typeface="Arial" panose="020B0604020202020204" pitchFamily="34" charset="0"/>
              </a:rPr>
              <a:t>:</a:t>
            </a:r>
          </a:p>
          <a:p>
            <a:pPr marL="0" marR="0" lvl="0" indent="0" algn="ctr" defTabSz="914400" rtl="0" eaLnBrk="1" fontAlgn="auto" latinLnBrk="0" hangingPunct="1">
              <a:lnSpc>
                <a:spcPct val="110000"/>
              </a:lnSpc>
              <a:spcBef>
                <a:spcPts val="0"/>
              </a:spcBef>
              <a:spcAft>
                <a:spcPts val="1200"/>
              </a:spcAft>
              <a:buClrTx/>
              <a:buSzTx/>
              <a:buFontTx/>
              <a:buNone/>
              <a:tabLst/>
              <a:defRPr/>
            </a:pP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1. </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Go to View panel </a:t>
            </a: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2. </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Select Slide Master </a:t>
            </a: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3. </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Copy the table</a:t>
            </a:r>
            <a:b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b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4. </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Close the Slide Master: select the Normal </a:t>
            </a: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5. </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Paste the table on slide.</a:t>
            </a:r>
            <a:endParaRPr lang="lt-LT"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endParaRPr>
          </a:p>
        </p:txBody>
      </p:sp>
    </p:spTree>
    <p:extLst>
      <p:ext uri="{BB962C8B-B14F-4D97-AF65-F5344CB8AC3E}">
        <p14:creationId xmlns:p14="http://schemas.microsoft.com/office/powerpoint/2010/main" val="15257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_Two Numbers">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pic>
        <p:nvPicPr>
          <p:cNvPr id="14" name="Picture 13">
            <a:extLst>
              <a:ext uri="{FF2B5EF4-FFF2-40B4-BE49-F238E27FC236}">
                <a16:creationId xmlns:a16="http://schemas.microsoft.com/office/drawing/2014/main" id="{A555EE49-EA86-604D-B79E-1835648D4373}"/>
              </a:ext>
            </a:extLst>
          </p:cNvPr>
          <p:cNvPicPr>
            <a:picLocks noChangeAspect="1"/>
          </p:cNvPicPr>
          <p:nvPr userDrawn="1"/>
        </p:nvPicPr>
        <p:blipFill rotWithShape="1">
          <a:blip r:embed="rId4"/>
          <a:srcRect l="-254768" t="1" r="-836988" b="29251"/>
          <a:stretch/>
        </p:blipFill>
        <p:spPr>
          <a:xfrm rot="5400000">
            <a:off x="2198923" y="-847734"/>
            <a:ext cx="454047" cy="4851894"/>
          </a:xfrm>
          <a:prstGeom prst="rect">
            <a:avLst/>
          </a:prstGeom>
        </p:spPr>
      </p:pic>
      <p:pic>
        <p:nvPicPr>
          <p:cNvPr id="2" name="Picture 1">
            <a:extLst>
              <a:ext uri="{FF2B5EF4-FFF2-40B4-BE49-F238E27FC236}">
                <a16:creationId xmlns:a16="http://schemas.microsoft.com/office/drawing/2014/main" id="{6D892914-F5A9-F642-B52A-C75D04F09286}"/>
              </a:ext>
            </a:extLst>
          </p:cNvPr>
          <p:cNvPicPr>
            <a:picLocks noChangeAspect="1"/>
          </p:cNvPicPr>
          <p:nvPr userDrawn="1"/>
        </p:nvPicPr>
        <p:blipFill>
          <a:blip r:embed="rId4"/>
          <a:stretch>
            <a:fillRect/>
          </a:stretch>
        </p:blipFill>
        <p:spPr>
          <a:xfrm>
            <a:off x="4832844" y="0"/>
            <a:ext cx="38100" cy="6858000"/>
          </a:xfrm>
          <a:prstGeom prst="rect">
            <a:avLst/>
          </a:prstGeom>
        </p:spPr>
      </p:pic>
      <p:pic>
        <p:nvPicPr>
          <p:cNvPr id="6" name="Picture 5">
            <a:extLst>
              <a:ext uri="{FF2B5EF4-FFF2-40B4-BE49-F238E27FC236}">
                <a16:creationId xmlns:a16="http://schemas.microsoft.com/office/drawing/2014/main" id="{E48C8245-A0B5-4343-A773-99B1AC5A1C19}"/>
              </a:ext>
            </a:extLst>
          </p:cNvPr>
          <p:cNvPicPr>
            <a:picLocks noChangeAspect="1"/>
          </p:cNvPicPr>
          <p:nvPr userDrawn="1"/>
        </p:nvPicPr>
        <p:blipFill>
          <a:blip r:embed="rId5"/>
          <a:stretch>
            <a:fillRect/>
          </a:stretch>
        </p:blipFill>
        <p:spPr>
          <a:xfrm>
            <a:off x="3278535" y="1329925"/>
            <a:ext cx="1104900" cy="254000"/>
          </a:xfrm>
          <a:prstGeom prst="rect">
            <a:avLst/>
          </a:prstGeom>
        </p:spPr>
      </p:pic>
      <p:sp>
        <p:nvSpPr>
          <p:cNvPr id="18" name="Text Placeholder 3">
            <a:extLst>
              <a:ext uri="{FF2B5EF4-FFF2-40B4-BE49-F238E27FC236}">
                <a16:creationId xmlns:a16="http://schemas.microsoft.com/office/drawing/2014/main" id="{224758FE-FB03-7945-8489-CE74EBB5340E}"/>
              </a:ext>
            </a:extLst>
          </p:cNvPr>
          <p:cNvSpPr>
            <a:spLocks noGrp="1"/>
          </p:cNvSpPr>
          <p:nvPr>
            <p:ph type="body" sz="quarter" idx="10" hasCustomPrompt="1"/>
          </p:nvPr>
        </p:nvSpPr>
        <p:spPr>
          <a:xfrm>
            <a:off x="5477810" y="3668711"/>
            <a:ext cx="4361134" cy="2724025"/>
          </a:xfrm>
          <a:prstGeom prst="rect">
            <a:avLst/>
          </a:prstGeom>
        </p:spPr>
        <p:txBody>
          <a:bodyPr anchor="b"/>
          <a:lstStyle>
            <a:lvl1pPr marL="0" indent="0">
              <a:buNone/>
              <a:defRPr sz="37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stStyle>
          <a:p>
            <a:pPr lvl="0"/>
            <a:r>
              <a:rPr lang="en-US" dirty="0"/>
              <a:t>Header</a:t>
            </a:r>
          </a:p>
        </p:txBody>
      </p:sp>
      <p:sp>
        <p:nvSpPr>
          <p:cNvPr id="12" name="Text Placeholder 2">
            <a:extLst>
              <a:ext uri="{FF2B5EF4-FFF2-40B4-BE49-F238E27FC236}">
                <a16:creationId xmlns:a16="http://schemas.microsoft.com/office/drawing/2014/main" id="{20FA2AC1-A86F-6246-9CF6-463924E7F598}"/>
              </a:ext>
            </a:extLst>
          </p:cNvPr>
          <p:cNvSpPr>
            <a:spLocks noGrp="1"/>
          </p:cNvSpPr>
          <p:nvPr>
            <p:ph type="body" sz="quarter" idx="14"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3" name="TextBox 12">
            <a:extLst>
              <a:ext uri="{FF2B5EF4-FFF2-40B4-BE49-F238E27FC236}">
                <a16:creationId xmlns:a16="http://schemas.microsoft.com/office/drawing/2014/main" id="{9926F31A-D9EF-A541-B58C-EF4A2221ECB9}"/>
              </a:ext>
            </a:extLst>
          </p:cNvPr>
          <p:cNvSpPr txBox="1"/>
          <p:nvPr userDrawn="1"/>
        </p:nvSpPr>
        <p:spPr>
          <a:xfrm>
            <a:off x="5477810" y="1289465"/>
            <a:ext cx="4604847" cy="323165"/>
          </a:xfrm>
          <a:prstGeom prst="rect">
            <a:avLst/>
          </a:prstGeom>
          <a:noFill/>
        </p:spPr>
        <p:txBody>
          <a:bodyPr wrap="square" rtlCol="0">
            <a:spAutoFit/>
          </a:bodyPr>
          <a:lstStyle/>
          <a:p>
            <a:r>
              <a:rPr lang="en-LT" sz="1500" b="1" i="0" dirty="0">
                <a:solidFill>
                  <a:schemeClr val="bg1"/>
                </a:solidFill>
                <a:latin typeface="Arial" panose="020B0604020202020204" pitchFamily="34" charset="0"/>
                <a:ea typeface="Inter Semi Bold" panose="020B0502030000000004" pitchFamily="34" charset="0"/>
                <a:cs typeface="Arial" panose="020B0604020202020204" pitchFamily="34" charset="0"/>
              </a:rPr>
              <a:t>KAUNAS UNIVERSITY OF TECHNOLOGY</a:t>
            </a:r>
          </a:p>
        </p:txBody>
      </p:sp>
      <p:sp>
        <p:nvSpPr>
          <p:cNvPr id="15" name="Text Placeholder 6">
            <a:extLst>
              <a:ext uri="{FF2B5EF4-FFF2-40B4-BE49-F238E27FC236}">
                <a16:creationId xmlns:a16="http://schemas.microsoft.com/office/drawing/2014/main" id="{6A6A4746-2EF0-224F-9BFF-A1348C826BC2}"/>
              </a:ext>
            </a:extLst>
          </p:cNvPr>
          <p:cNvSpPr>
            <a:spLocks noGrp="1"/>
          </p:cNvSpPr>
          <p:nvPr>
            <p:ph type="body" sz="quarter" idx="13" hasCustomPrompt="1"/>
          </p:nvPr>
        </p:nvSpPr>
        <p:spPr>
          <a:xfrm>
            <a:off x="0" y="3373722"/>
            <a:ext cx="4832844" cy="3222561"/>
          </a:xfrm>
          <a:prstGeom prst="rect">
            <a:avLst/>
          </a:prstGeom>
          <a:ln w="19050">
            <a:noFill/>
          </a:ln>
        </p:spPr>
        <p:txBody>
          <a:bodyPr/>
          <a:lstStyle>
            <a:lvl1pPr marL="0" indent="0" algn="ctr">
              <a:buNone/>
              <a:defRPr sz="26000" b="1" i="0">
                <a:ln w="19050">
                  <a:solidFill>
                    <a:schemeClr val="bg1"/>
                  </a:solidFill>
                </a:ln>
                <a:noFill/>
                <a:latin typeface="Arial" panose="020B0604020202020204" pitchFamily="34" charset="0"/>
                <a:ea typeface="Inter" panose="020B0502030000000004" pitchFamily="34" charset="0"/>
                <a:cs typeface="Arial" panose="020B0604020202020204" pitchFamily="34" charset="0"/>
              </a:defRPr>
            </a:lvl1pPr>
          </a:lstStyle>
          <a:p>
            <a:pPr lvl="0"/>
            <a:r>
              <a:rPr lang="en-US" dirty="0"/>
              <a:t>28</a:t>
            </a:r>
          </a:p>
        </p:txBody>
      </p:sp>
    </p:spTree>
    <p:extLst>
      <p:ext uri="{BB962C8B-B14F-4D97-AF65-F5344CB8AC3E}">
        <p14:creationId xmlns:p14="http://schemas.microsoft.com/office/powerpoint/2010/main" val="374483783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ogan_Black background">
    <p:bg>
      <p:bgPr>
        <a:solidFill>
          <a:schemeClr val="tx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pic>
        <p:nvPicPr>
          <p:cNvPr id="10" name="Picture 9">
            <a:extLst>
              <a:ext uri="{FF2B5EF4-FFF2-40B4-BE49-F238E27FC236}">
                <a16:creationId xmlns:a16="http://schemas.microsoft.com/office/drawing/2014/main" id="{6B7DEC24-8D93-6D48-A79C-7BDDFFA2B161}"/>
              </a:ext>
            </a:extLst>
          </p:cNvPr>
          <p:cNvPicPr>
            <a:picLocks noChangeAspect="1"/>
          </p:cNvPicPr>
          <p:nvPr userDrawn="1"/>
        </p:nvPicPr>
        <p:blipFill>
          <a:blip r:embed="rId2"/>
          <a:stretch>
            <a:fillRect/>
          </a:stretch>
        </p:blipFill>
        <p:spPr>
          <a:xfrm>
            <a:off x="11013890" y="0"/>
            <a:ext cx="38100" cy="6858000"/>
          </a:xfrm>
          <a:prstGeom prst="rect">
            <a:avLst/>
          </a:prstGeom>
        </p:spPr>
      </p:pic>
      <p:sp>
        <p:nvSpPr>
          <p:cNvPr id="19" name="Text Placeholder 2">
            <a:extLst>
              <a:ext uri="{FF2B5EF4-FFF2-40B4-BE49-F238E27FC236}">
                <a16:creationId xmlns:a16="http://schemas.microsoft.com/office/drawing/2014/main" id="{CD1AB869-1A97-C74F-B22C-8C4A3C855317}"/>
              </a:ext>
            </a:extLst>
          </p:cNvPr>
          <p:cNvSpPr>
            <a:spLocks noGrp="1"/>
          </p:cNvSpPr>
          <p:nvPr>
            <p:ph type="body" sz="quarter" idx="14" hasCustomPrompt="1"/>
          </p:nvPr>
        </p:nvSpPr>
        <p:spPr>
          <a:xfrm rot="16200000">
            <a:off x="9406361" y="3040008"/>
            <a:ext cx="4397904" cy="1173382"/>
          </a:xfrm>
          <a:prstGeom prst="rect">
            <a:avLst/>
          </a:prstGeom>
        </p:spPr>
        <p:txBody>
          <a:bodyPr anchor="ctr"/>
          <a:lstStyle>
            <a:lvl1pPr marL="0" indent="0">
              <a:lnSpc>
                <a:spcPct val="130000"/>
              </a:lnSpc>
              <a:spcBef>
                <a:spcPts val="0"/>
              </a:spcBef>
              <a:buNone/>
              <a:defRPr sz="13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pic>
        <p:nvPicPr>
          <p:cNvPr id="16" name="Picture 15">
            <a:extLst>
              <a:ext uri="{FF2B5EF4-FFF2-40B4-BE49-F238E27FC236}">
                <a16:creationId xmlns:a16="http://schemas.microsoft.com/office/drawing/2014/main" id="{A7015AA5-A63A-AA42-ACD1-300F08FBDCD4}"/>
              </a:ext>
            </a:extLst>
          </p:cNvPr>
          <p:cNvPicPr>
            <a:picLocks noChangeAspect="1"/>
          </p:cNvPicPr>
          <p:nvPr userDrawn="1"/>
        </p:nvPicPr>
        <p:blipFill rotWithShape="1">
          <a:blip r:embed="rId3"/>
          <a:srcRect t="-1" r="9663" b="-12809"/>
          <a:stretch/>
        </p:blipFill>
        <p:spPr>
          <a:xfrm>
            <a:off x="0" y="1356723"/>
            <a:ext cx="11013890" cy="214901"/>
          </a:xfrm>
          <a:prstGeom prst="rect">
            <a:avLst/>
          </a:prstGeom>
        </p:spPr>
      </p:pic>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stStyle>
          <a:p>
            <a:pPr lvl="0"/>
            <a:r>
              <a:rPr lang="lt-LT" dirty="0" err="1"/>
              <a:t>Header</a:t>
            </a:r>
            <a:r>
              <a:rPr lang="lt-LT" dirty="0"/>
              <a:t> 2</a:t>
            </a:r>
          </a:p>
        </p:txBody>
      </p:sp>
      <p:pic>
        <p:nvPicPr>
          <p:cNvPr id="23" name="Picture 22">
            <a:extLst>
              <a:ext uri="{FF2B5EF4-FFF2-40B4-BE49-F238E27FC236}">
                <a16:creationId xmlns:a16="http://schemas.microsoft.com/office/drawing/2014/main" id="{810A3938-1C5A-734A-9AEB-AA2A81156F6C}"/>
              </a:ext>
            </a:extLst>
          </p:cNvPr>
          <p:cNvPicPr>
            <a:picLocks noChangeAspect="1"/>
          </p:cNvPicPr>
          <p:nvPr userDrawn="1"/>
        </p:nvPicPr>
        <p:blipFill>
          <a:blip r:embed="rId4"/>
          <a:stretch>
            <a:fillRect/>
          </a:stretch>
        </p:blipFill>
        <p:spPr>
          <a:xfrm>
            <a:off x="11314565" y="696317"/>
            <a:ext cx="590984" cy="318475"/>
          </a:xfrm>
          <a:prstGeom prst="rect">
            <a:avLst/>
          </a:prstGeom>
        </p:spPr>
      </p:pic>
      <p:sp>
        <p:nvSpPr>
          <p:cNvPr id="11" name="Slide Number Placeholder 3">
            <a:extLst>
              <a:ext uri="{FF2B5EF4-FFF2-40B4-BE49-F238E27FC236}">
                <a16:creationId xmlns:a16="http://schemas.microsoft.com/office/drawing/2014/main" id="{16AAE050-80B0-E943-B294-2C9DD7CDE74B}"/>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bg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1195424930"/>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ogan_White background">
    <p:bg>
      <p:bgPr>
        <a:solidFill>
          <a:schemeClr val="bg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9" name="Text Placeholder 2">
            <a:extLst>
              <a:ext uri="{FF2B5EF4-FFF2-40B4-BE49-F238E27FC236}">
                <a16:creationId xmlns:a16="http://schemas.microsoft.com/office/drawing/2014/main" id="{CD1AB869-1A97-C74F-B22C-8C4A3C855317}"/>
              </a:ext>
            </a:extLst>
          </p:cNvPr>
          <p:cNvSpPr>
            <a:spLocks noGrp="1"/>
          </p:cNvSpPr>
          <p:nvPr>
            <p:ph type="body" sz="quarter" idx="14" hasCustomPrompt="1"/>
          </p:nvPr>
        </p:nvSpPr>
        <p:spPr>
          <a:xfrm rot="16200000">
            <a:off x="9406361" y="3040008"/>
            <a:ext cx="4397904" cy="1173382"/>
          </a:xfrm>
          <a:prstGeom prst="rect">
            <a:avLst/>
          </a:prstGeom>
        </p:spPr>
        <p:txBody>
          <a:bodyPr anchor="ctr"/>
          <a:lstStyle>
            <a:lvl1pPr marL="0" indent="0">
              <a:lnSpc>
                <a:spcPct val="130000"/>
              </a:lnSpc>
              <a:spcBef>
                <a:spcPts val="0"/>
              </a:spcBef>
              <a:buNone/>
              <a:defRPr sz="1300" b="1" i="0">
                <a:solidFill>
                  <a:schemeClr val="tx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1" i="0">
                <a:solidFill>
                  <a:schemeClr val="tx1"/>
                </a:solidFill>
                <a:latin typeface="Arial" panose="020B0604020202020204" pitchFamily="34" charset="0"/>
                <a:ea typeface="Inter Medium" panose="020B0502030000000004" pitchFamily="34" charset="0"/>
                <a:cs typeface="Arial" panose="020B0604020202020204" pitchFamily="34" charset="0"/>
              </a:defRPr>
            </a:lvl1pPr>
          </a:lstStyle>
          <a:p>
            <a:pPr lvl="0"/>
            <a:r>
              <a:rPr lang="lt-LT" dirty="0" err="1"/>
              <a:t>Header</a:t>
            </a:r>
            <a:r>
              <a:rPr lang="lt-LT" dirty="0"/>
              <a:t> 2</a:t>
            </a:r>
          </a:p>
        </p:txBody>
      </p:sp>
      <p:pic>
        <p:nvPicPr>
          <p:cNvPr id="11" name="Picture 10">
            <a:extLst>
              <a:ext uri="{FF2B5EF4-FFF2-40B4-BE49-F238E27FC236}">
                <a16:creationId xmlns:a16="http://schemas.microsoft.com/office/drawing/2014/main" id="{BC028207-03C6-EB4F-8087-70DFE414C3FB}"/>
              </a:ext>
            </a:extLst>
          </p:cNvPr>
          <p:cNvPicPr>
            <a:picLocks noChangeAspect="1"/>
          </p:cNvPicPr>
          <p:nvPr userDrawn="1"/>
        </p:nvPicPr>
        <p:blipFill>
          <a:blip r:embed="rId2"/>
          <a:stretch>
            <a:fillRect/>
          </a:stretch>
        </p:blipFill>
        <p:spPr>
          <a:xfrm>
            <a:off x="11314563" y="696316"/>
            <a:ext cx="590985" cy="318475"/>
          </a:xfrm>
          <a:prstGeom prst="rect">
            <a:avLst/>
          </a:prstGeom>
        </p:spPr>
      </p:pic>
      <p:pic>
        <p:nvPicPr>
          <p:cNvPr id="14" name="Picture 13">
            <a:extLst>
              <a:ext uri="{FF2B5EF4-FFF2-40B4-BE49-F238E27FC236}">
                <a16:creationId xmlns:a16="http://schemas.microsoft.com/office/drawing/2014/main" id="{E8B3520C-4886-5844-B632-0EFDEEFA04BE}"/>
              </a:ext>
            </a:extLst>
          </p:cNvPr>
          <p:cNvPicPr>
            <a:picLocks noChangeAspect="1"/>
          </p:cNvPicPr>
          <p:nvPr userDrawn="1"/>
        </p:nvPicPr>
        <p:blipFill>
          <a:blip r:embed="rId3"/>
          <a:stretch>
            <a:fillRect/>
          </a:stretch>
        </p:blipFill>
        <p:spPr>
          <a:xfrm>
            <a:off x="11010097" y="0"/>
            <a:ext cx="38100" cy="6858000"/>
          </a:xfrm>
          <a:prstGeom prst="rect">
            <a:avLst/>
          </a:prstGeom>
        </p:spPr>
      </p:pic>
      <p:pic>
        <p:nvPicPr>
          <p:cNvPr id="15" name="Picture 14">
            <a:extLst>
              <a:ext uri="{FF2B5EF4-FFF2-40B4-BE49-F238E27FC236}">
                <a16:creationId xmlns:a16="http://schemas.microsoft.com/office/drawing/2014/main" id="{DBBDCAF9-A99D-AB48-B61A-DEA4A9FF6C9F}"/>
              </a:ext>
            </a:extLst>
          </p:cNvPr>
          <p:cNvPicPr>
            <a:picLocks noChangeAspect="1"/>
          </p:cNvPicPr>
          <p:nvPr userDrawn="1"/>
        </p:nvPicPr>
        <p:blipFill rotWithShape="1">
          <a:blip r:embed="rId4"/>
          <a:srcRect r="9625" b="-49952"/>
          <a:stretch/>
        </p:blipFill>
        <p:spPr>
          <a:xfrm>
            <a:off x="0" y="1356709"/>
            <a:ext cx="11018622" cy="285659"/>
          </a:xfrm>
          <a:prstGeom prst="rect">
            <a:avLst/>
          </a:prstGeom>
        </p:spPr>
      </p:pic>
      <p:sp>
        <p:nvSpPr>
          <p:cNvPr id="10" name="Slide Number Placeholder 3">
            <a:extLst>
              <a:ext uri="{FF2B5EF4-FFF2-40B4-BE49-F238E27FC236}">
                <a16:creationId xmlns:a16="http://schemas.microsoft.com/office/drawing/2014/main" id="{75DBDACD-F72D-4347-B282-C11CA7E9B316}"/>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tx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14975721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Black background">
    <p:bg>
      <p:bgPr>
        <a:solidFill>
          <a:schemeClr val="tx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5" y="600737"/>
            <a:ext cx="8978606" cy="509636"/>
          </a:xfrm>
          <a:prstGeom prst="rect">
            <a:avLst/>
          </a:prstGeom>
        </p:spPr>
        <p:txBody>
          <a:bodyPr/>
          <a:lstStyle>
            <a:lvl1pPr marL="0" indent="0">
              <a:buNone/>
              <a:defRPr sz="30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stStyle>
          <a:p>
            <a:pPr lvl="0"/>
            <a:r>
              <a:rPr lang="lt-LT" dirty="0" err="1"/>
              <a:t>Header</a:t>
            </a:r>
            <a:r>
              <a:rPr lang="lt-LT" dirty="0"/>
              <a:t> 2</a:t>
            </a:r>
          </a:p>
        </p:txBody>
      </p:sp>
      <p:pic>
        <p:nvPicPr>
          <p:cNvPr id="11" name="Picture 10">
            <a:extLst>
              <a:ext uri="{FF2B5EF4-FFF2-40B4-BE49-F238E27FC236}">
                <a16:creationId xmlns:a16="http://schemas.microsoft.com/office/drawing/2014/main" id="{69C3A560-9403-BC49-A5F7-C015081D15DE}"/>
              </a:ext>
            </a:extLst>
          </p:cNvPr>
          <p:cNvPicPr>
            <a:picLocks noChangeAspect="1"/>
          </p:cNvPicPr>
          <p:nvPr userDrawn="1"/>
        </p:nvPicPr>
        <p:blipFill>
          <a:blip r:embed="rId2"/>
          <a:stretch>
            <a:fillRect/>
          </a:stretch>
        </p:blipFill>
        <p:spPr>
          <a:xfrm>
            <a:off x="0" y="1351225"/>
            <a:ext cx="12192000" cy="190500"/>
          </a:xfrm>
          <a:prstGeom prst="rect">
            <a:avLst/>
          </a:prstGeom>
        </p:spPr>
      </p:pic>
      <p:pic>
        <p:nvPicPr>
          <p:cNvPr id="12" name="Picture 11">
            <a:extLst>
              <a:ext uri="{FF2B5EF4-FFF2-40B4-BE49-F238E27FC236}">
                <a16:creationId xmlns:a16="http://schemas.microsoft.com/office/drawing/2014/main" id="{6E36B143-6BE1-0541-83D6-F8722667238A}"/>
              </a:ext>
            </a:extLst>
          </p:cNvPr>
          <p:cNvPicPr>
            <a:picLocks noChangeAspect="1"/>
          </p:cNvPicPr>
          <p:nvPr userDrawn="1"/>
        </p:nvPicPr>
        <p:blipFill>
          <a:blip r:embed="rId3"/>
          <a:stretch>
            <a:fillRect/>
          </a:stretch>
        </p:blipFill>
        <p:spPr>
          <a:xfrm>
            <a:off x="11163044" y="696317"/>
            <a:ext cx="590984" cy="318475"/>
          </a:xfrm>
          <a:prstGeom prst="rect">
            <a:avLst/>
          </a:prstGeom>
        </p:spPr>
      </p:pic>
      <p:sp>
        <p:nvSpPr>
          <p:cNvPr id="8" name="Slide Number Placeholder 3">
            <a:extLst>
              <a:ext uri="{FF2B5EF4-FFF2-40B4-BE49-F238E27FC236}">
                <a16:creationId xmlns:a16="http://schemas.microsoft.com/office/drawing/2014/main" id="{9A5D1039-D9CB-C345-BC30-CCE7727C8314}"/>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bg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4182828940"/>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White background">
    <p:bg>
      <p:bgPr>
        <a:solidFill>
          <a:schemeClr val="bg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5" y="600737"/>
            <a:ext cx="8978606" cy="509636"/>
          </a:xfrm>
          <a:prstGeom prst="rect">
            <a:avLst/>
          </a:prstGeom>
        </p:spPr>
        <p:txBody>
          <a:bodyPr/>
          <a:lstStyle>
            <a:lvl1pPr marL="0" indent="0">
              <a:buNone/>
              <a:defRPr sz="30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1" i="0">
                <a:solidFill>
                  <a:schemeClr val="tx1"/>
                </a:solidFill>
                <a:latin typeface="Arial" panose="020B0604020202020204" pitchFamily="34" charset="0"/>
                <a:ea typeface="Inter Medium" panose="020B0502030000000004" pitchFamily="34" charset="0"/>
                <a:cs typeface="Arial" panose="020B0604020202020204" pitchFamily="34" charset="0"/>
              </a:defRPr>
            </a:lvl1pPr>
          </a:lstStyle>
          <a:p>
            <a:pPr lvl="0"/>
            <a:r>
              <a:rPr lang="lt-LT" dirty="0" err="1"/>
              <a:t>Header</a:t>
            </a:r>
            <a:r>
              <a:rPr lang="lt-LT" dirty="0"/>
              <a:t> 2</a:t>
            </a:r>
          </a:p>
        </p:txBody>
      </p:sp>
      <p:pic>
        <p:nvPicPr>
          <p:cNvPr id="9" name="Picture 8">
            <a:extLst>
              <a:ext uri="{FF2B5EF4-FFF2-40B4-BE49-F238E27FC236}">
                <a16:creationId xmlns:a16="http://schemas.microsoft.com/office/drawing/2014/main" id="{C66F165C-7173-9B41-9B41-5FC5C0B7D53F}"/>
              </a:ext>
            </a:extLst>
          </p:cNvPr>
          <p:cNvPicPr>
            <a:picLocks noChangeAspect="1"/>
          </p:cNvPicPr>
          <p:nvPr userDrawn="1"/>
        </p:nvPicPr>
        <p:blipFill>
          <a:blip r:embed="rId2"/>
          <a:stretch>
            <a:fillRect/>
          </a:stretch>
        </p:blipFill>
        <p:spPr>
          <a:xfrm>
            <a:off x="0" y="1351225"/>
            <a:ext cx="12192000" cy="190500"/>
          </a:xfrm>
          <a:prstGeom prst="rect">
            <a:avLst/>
          </a:prstGeom>
        </p:spPr>
      </p:pic>
      <p:pic>
        <p:nvPicPr>
          <p:cNvPr id="14" name="Picture 13">
            <a:extLst>
              <a:ext uri="{FF2B5EF4-FFF2-40B4-BE49-F238E27FC236}">
                <a16:creationId xmlns:a16="http://schemas.microsoft.com/office/drawing/2014/main" id="{0B47D6DC-D91B-A144-80BE-9E55BF0FD1FC}"/>
              </a:ext>
            </a:extLst>
          </p:cNvPr>
          <p:cNvPicPr>
            <a:picLocks noChangeAspect="1"/>
          </p:cNvPicPr>
          <p:nvPr userDrawn="1"/>
        </p:nvPicPr>
        <p:blipFill>
          <a:blip r:embed="rId3"/>
          <a:stretch>
            <a:fillRect/>
          </a:stretch>
        </p:blipFill>
        <p:spPr>
          <a:xfrm>
            <a:off x="11163222" y="696316"/>
            <a:ext cx="590985" cy="318475"/>
          </a:xfrm>
          <a:prstGeom prst="rect">
            <a:avLst/>
          </a:prstGeom>
        </p:spPr>
      </p:pic>
      <p:sp>
        <p:nvSpPr>
          <p:cNvPr id="8" name="Slide Number Placeholder 3">
            <a:extLst>
              <a:ext uri="{FF2B5EF4-FFF2-40B4-BE49-F238E27FC236}">
                <a16:creationId xmlns:a16="http://schemas.microsoft.com/office/drawing/2014/main" id="{BAFD13B1-56F9-4444-AA73-38EC04BF9A0A}"/>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tx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2233462981"/>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_Two parts">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D8A384-C846-7641-BEB4-42006FEB5447}"/>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4" name="Text Placeholder 20">
            <a:extLst>
              <a:ext uri="{FF2B5EF4-FFF2-40B4-BE49-F238E27FC236}">
                <a16:creationId xmlns:a16="http://schemas.microsoft.com/office/drawing/2014/main" id="{F497E261-9388-AC42-BFA8-252592EA0D4A}"/>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17" name="Text Placeholder 4">
            <a:extLst>
              <a:ext uri="{FF2B5EF4-FFF2-40B4-BE49-F238E27FC236}">
                <a16:creationId xmlns:a16="http://schemas.microsoft.com/office/drawing/2014/main" id="{B5FF6581-2E75-F54C-AC74-4CFB308232A1}"/>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3" name="Text Placeholder 20">
            <a:extLst>
              <a:ext uri="{FF2B5EF4-FFF2-40B4-BE49-F238E27FC236}">
                <a16:creationId xmlns:a16="http://schemas.microsoft.com/office/drawing/2014/main" id="{2E6D4784-2EA3-C74A-80A6-6E53A345902F}"/>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err="1"/>
              <a:t>Text</a:t>
            </a:r>
            <a:endParaRPr lang="lt-LT" dirty="0"/>
          </a:p>
          <a:p>
            <a:pPr lvl="0"/>
            <a:r>
              <a:rPr lang="lt-LT" dirty="0" err="1"/>
              <a:t>second</a:t>
            </a:r>
            <a:r>
              <a:rPr lang="lt-LT" dirty="0"/>
              <a:t> line</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8" name="Slide Number Placeholder 3">
            <a:extLst>
              <a:ext uri="{FF2B5EF4-FFF2-40B4-BE49-F238E27FC236}">
                <a16:creationId xmlns:a16="http://schemas.microsoft.com/office/drawing/2014/main" id="{7097BC22-7AFA-9C42-947D-4B0B979CA803}"/>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tx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379643725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401343"/>
      </p:ext>
    </p:extLst>
  </p:cSld>
  <p:clrMap bg1="lt1" tx1="dk1" bg2="lt2" tx2="dk2" accent1="accent1" accent2="accent2" accent3="accent3" accent4="accent4" accent5="accent5" accent6="accent6" hlink="hlink" folHlink="folHlink"/>
  <p:sldLayoutIdLst>
    <p:sldLayoutId id="2147483713" r:id="rId1"/>
    <p:sldLayoutId id="2147483712" r:id="rId2"/>
    <p:sldLayoutId id="2147483714" r:id="rId3"/>
    <p:sldLayoutId id="2147483715" r:id="rId4"/>
    <p:sldLayoutId id="2147483716" r:id="rId5"/>
    <p:sldLayoutId id="2147483723" r:id="rId6"/>
    <p:sldLayoutId id="2147483737" r:id="rId7"/>
    <p:sldLayoutId id="2147483738" r:id="rId8"/>
    <p:sldLayoutId id="2147483717" r:id="rId9"/>
    <p:sldLayoutId id="2147483718" r:id="rId10"/>
    <p:sldLayoutId id="2147483719" r:id="rId11"/>
    <p:sldLayoutId id="2147483720" r:id="rId12"/>
    <p:sldLayoutId id="2147483677" r:id="rId13"/>
    <p:sldLayoutId id="2147483739" r:id="rId14"/>
    <p:sldLayoutId id="214748374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558009"/>
      </p:ext>
    </p:extLst>
  </p:cSld>
  <p:clrMap bg1="lt1" tx1="dk1" bg2="lt2" tx2="dk2" accent1="accent1" accent2="accent2" accent3="accent3" accent4="accent4" accent5="accent5" accent6="accent6" hlink="hlink" folHlink="folHlink"/>
  <p:sldLayoutIdLst>
    <p:sldLayoutId id="2147483741" r:id="rId1"/>
    <p:sldLayoutId id="2147483725" r:id="rId2"/>
    <p:sldLayoutId id="2147483726" r:id="rId3"/>
    <p:sldLayoutId id="2147483727" r:id="rId4"/>
    <p:sldLayoutId id="2147483728" r:id="rId5"/>
    <p:sldLayoutId id="2147483729" r:id="rId6"/>
    <p:sldLayoutId id="2147483742" r:id="rId7"/>
    <p:sldLayoutId id="2147483732" r:id="rId8"/>
    <p:sldLayoutId id="2147483731" r:id="rId9"/>
    <p:sldLayoutId id="2147483733" r:id="rId10"/>
    <p:sldLayoutId id="2147483734" r:id="rId11"/>
    <p:sldLayoutId id="2147483735" r:id="rId12"/>
    <p:sldLayoutId id="21474837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67308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hyperlink" Target="https://sporttomorrow.com/4-awesome-reasons-why-smart-textiles-improve-athlete-performance/" TargetMode="External"/><Relationship Id="rId2" Type="http://schemas.openxmlformats.org/officeDocument/2006/relationships/image" Target="../media/image20.jpg"/><Relationship Id="rId1" Type="http://schemas.openxmlformats.org/officeDocument/2006/relationships/slideLayout" Target="../slideLayouts/slideLayout14.xml"/><Relationship Id="rId6" Type="http://schemas.openxmlformats.org/officeDocument/2006/relationships/hyperlink" Target="https://www.core77.com/posts/18716/smart-textiles-design-competition-18716" TargetMode="External"/><Relationship Id="rId5" Type="http://schemas.openxmlformats.org/officeDocument/2006/relationships/hyperlink" Target="https://www.businesspally.com/smart-textiles-in-healthcare/" TargetMode="Externa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gif"/><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9.png"/><Relationship Id="rId7" Type="http://schemas.openxmlformats.org/officeDocument/2006/relationships/image" Target="../media/image35.jpeg"/><Relationship Id="rId12" Type="http://schemas.openxmlformats.org/officeDocument/2006/relationships/hyperlink" Target="mailto:md.repon@ktu.edu" TargetMode="External"/><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hyperlink" Target="mailto:reazmbstu.te@gmail.com" TargetMode="External"/><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001B74-DD5B-6794-D7AA-3E5E4C8E5295}"/>
              </a:ext>
            </a:extLst>
          </p:cNvPr>
          <p:cNvSpPr>
            <a:spLocks noGrp="1"/>
          </p:cNvSpPr>
          <p:nvPr>
            <p:ph type="body" sz="quarter" idx="11"/>
          </p:nvPr>
        </p:nvSpPr>
        <p:spPr>
          <a:xfrm>
            <a:off x="558282" y="2099695"/>
            <a:ext cx="9908045" cy="3662930"/>
          </a:xfrm>
        </p:spPr>
        <p:txBody>
          <a:bodyPr/>
          <a:lstStyle/>
          <a:p>
            <a:pPr algn="ctr"/>
            <a:r>
              <a:rPr lang="en-GB" sz="4800" dirty="0"/>
              <a:t>History of smart textiles, Definitions and classification, </a:t>
            </a:r>
            <a:r>
              <a:rPr lang="en-US" sz="4800" dirty="0"/>
              <a:t>End-users requirements and perspective in selecting the smart products</a:t>
            </a:r>
            <a:endParaRPr lang="lt-LT" sz="4800" dirty="0"/>
          </a:p>
        </p:txBody>
      </p:sp>
      <p:pic>
        <p:nvPicPr>
          <p:cNvPr id="2050" name="Imagen 30" descr="Interfaz de usuario gráfica, Texto, Aplicación&#10;&#10;Descripción generada automáticamente">
            <a:extLst>
              <a:ext uri="{FF2B5EF4-FFF2-40B4-BE49-F238E27FC236}">
                <a16:creationId xmlns:a16="http://schemas.microsoft.com/office/drawing/2014/main" id="{D1935DC0-418A-9D13-37FF-03A88A045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3898"/>
          <a:stretch>
            <a:fillRect/>
          </a:stretch>
        </p:blipFill>
        <p:spPr bwMode="auto">
          <a:xfrm>
            <a:off x="7882863" y="251287"/>
            <a:ext cx="2989155" cy="805798"/>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84" descr="Logotipo&#10;&#10;Descripción generada automáticamente">
            <a:extLst>
              <a:ext uri="{FF2B5EF4-FFF2-40B4-BE49-F238E27FC236}">
                <a16:creationId xmlns:a16="http://schemas.microsoft.com/office/drawing/2014/main" id="{4A2D48CD-82F0-813B-E629-8720AD60D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05" y="288488"/>
            <a:ext cx="2048849" cy="7313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70BAA69D-FD4F-7D97-C74D-E9D2859BDDDF}"/>
              </a:ext>
            </a:extLst>
          </p:cNvPr>
          <p:cNvSpPr>
            <a:spLocks noChangeArrowheads="1"/>
          </p:cNvSpPr>
          <p:nvPr/>
        </p:nvSpPr>
        <p:spPr bwMode="auto">
          <a:xfrm>
            <a:off x="2814559" y="290897"/>
            <a:ext cx="504410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dirty="0" err="1"/>
              <a:t>DigiTEX</a:t>
            </a:r>
            <a:r>
              <a:rPr lang="en-GB" altLang="en-US" dirty="0"/>
              <a:t> - Textile digitalization based on digital </a:t>
            </a:r>
            <a:br>
              <a:rPr lang="en-GB" altLang="en-US" dirty="0"/>
            </a:br>
            <a:r>
              <a:rPr lang="en-GB" altLang="en-US" dirty="0"/>
              <a:t>education and innovative e-Tools</a:t>
            </a:r>
            <a:br>
              <a:rPr lang="en-GB" altLang="en-US" dirty="0"/>
            </a:br>
            <a:r>
              <a:rPr lang="en-GB" altLang="en-US" dirty="0"/>
              <a:t>2020-1-RO01-KA226-HE-095335</a:t>
            </a:r>
          </a:p>
        </p:txBody>
      </p:sp>
      <p:sp>
        <p:nvSpPr>
          <p:cNvPr id="2" name="Text Placeholder 3">
            <a:extLst>
              <a:ext uri="{FF2B5EF4-FFF2-40B4-BE49-F238E27FC236}">
                <a16:creationId xmlns:a16="http://schemas.microsoft.com/office/drawing/2014/main" id="{55B943DF-F276-9B08-8862-6D3755F40E20}"/>
              </a:ext>
            </a:extLst>
          </p:cNvPr>
          <p:cNvSpPr txBox="1">
            <a:spLocks/>
          </p:cNvSpPr>
          <p:nvPr/>
        </p:nvSpPr>
        <p:spPr>
          <a:xfrm rot="16200000">
            <a:off x="9390104" y="3369239"/>
            <a:ext cx="4281415" cy="505355"/>
          </a:xfrm>
          <a:prstGeom prst="rect">
            <a:avLst/>
          </a:prstGeom>
        </p:spPr>
        <p:txBody>
          <a:bodyPr anchor="b"/>
          <a:lstStyle>
            <a:lvl1pPr marL="0" indent="0" algn="l" defTabSz="914400" rtl="0" eaLnBrk="1" latinLnBrk="0" hangingPunct="1">
              <a:lnSpc>
                <a:spcPct val="110000"/>
              </a:lnSpc>
              <a:spcBef>
                <a:spcPts val="0"/>
              </a:spcBef>
              <a:spcAft>
                <a:spcPts val="0"/>
              </a:spcAft>
              <a:buFont typeface="+mj-lt"/>
              <a:buNone/>
              <a:defRPr sz="2200" b="1" i="0" kern="1200">
                <a:solidFill>
                  <a:schemeClr val="tx1"/>
                </a:solidFill>
                <a:latin typeface="Arial" panose="020B0604020202020204" pitchFamily="34" charset="0"/>
                <a:ea typeface="Inter Medium" panose="020B05020300000000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t>Kaunas University of Technology</a:t>
            </a:r>
          </a:p>
        </p:txBody>
      </p:sp>
    </p:spTree>
    <p:extLst>
      <p:ext uri="{BB962C8B-B14F-4D97-AF65-F5344CB8AC3E}">
        <p14:creationId xmlns:p14="http://schemas.microsoft.com/office/powerpoint/2010/main" val="83716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A080F67-93EC-11A8-08EB-2A6E0CDD0065}"/>
              </a:ext>
            </a:extLst>
          </p:cNvPr>
          <p:cNvSpPr txBox="1"/>
          <p:nvPr/>
        </p:nvSpPr>
        <p:spPr>
          <a:xfrm>
            <a:off x="218802" y="281096"/>
            <a:ext cx="5666599" cy="2793842"/>
          </a:xfrm>
          <a:prstGeom prst="rect">
            <a:avLst/>
          </a:prstGeom>
          <a:noFill/>
        </p:spPr>
        <p:txBody>
          <a:bodyPr wrap="square" rtlCol="0">
            <a:spAutoFit/>
          </a:bodyPr>
          <a:lstStyle/>
          <a:p>
            <a:pPr>
              <a:lnSpc>
                <a:spcPct val="150000"/>
              </a:lnSpc>
            </a:pPr>
            <a:r>
              <a:rPr lang="en-GB" sz="2400" b="1" dirty="0">
                <a:latin typeface="Arial" panose="020B0604020202020204" pitchFamily="34" charset="0"/>
                <a:cs typeface="Arial" panose="020B0604020202020204" pitchFamily="34" charset="0"/>
              </a:rPr>
              <a:t>Smart textiles </a:t>
            </a:r>
            <a:r>
              <a:rPr lang="en-GB" sz="2400" dirty="0">
                <a:latin typeface="Arial" panose="020B0604020202020204" pitchFamily="34" charset="0"/>
                <a:cs typeface="Arial" panose="020B0604020202020204" pitchFamily="34" charset="0"/>
              </a:rPr>
              <a:t>is composed of materials or structures that sense and react to environmental stimuli, such as those from mechanical, thermal, chemical, magnetic or others. </a:t>
            </a:r>
          </a:p>
        </p:txBody>
      </p:sp>
      <p:pic>
        <p:nvPicPr>
          <p:cNvPr id="11" name="Picture 10" descr="A picture containing clothing&#10;&#10;Description automatically generated">
            <a:extLst>
              <a:ext uri="{FF2B5EF4-FFF2-40B4-BE49-F238E27FC236}">
                <a16:creationId xmlns:a16="http://schemas.microsoft.com/office/drawing/2014/main" id="{FCE62471-ACE8-B754-69C7-50E13924D59B}"/>
              </a:ext>
            </a:extLst>
          </p:cNvPr>
          <p:cNvPicPr>
            <a:picLocks noChangeAspect="1"/>
          </p:cNvPicPr>
          <p:nvPr/>
        </p:nvPicPr>
        <p:blipFill>
          <a:blip r:embed="rId2"/>
          <a:stretch>
            <a:fillRect/>
          </a:stretch>
        </p:blipFill>
        <p:spPr>
          <a:xfrm>
            <a:off x="6594244" y="34506"/>
            <a:ext cx="4016246" cy="3191773"/>
          </a:xfrm>
          <a:prstGeom prst="rect">
            <a:avLst/>
          </a:prstGeom>
        </p:spPr>
      </p:pic>
      <p:sp>
        <p:nvSpPr>
          <p:cNvPr id="12" name="TextBox 11">
            <a:extLst>
              <a:ext uri="{FF2B5EF4-FFF2-40B4-BE49-F238E27FC236}">
                <a16:creationId xmlns:a16="http://schemas.microsoft.com/office/drawing/2014/main" id="{14E27C47-67C7-D96F-C565-73B5E0C3EA05}"/>
              </a:ext>
            </a:extLst>
          </p:cNvPr>
          <p:cNvSpPr txBox="1"/>
          <p:nvPr/>
        </p:nvSpPr>
        <p:spPr>
          <a:xfrm>
            <a:off x="10448098" y="1117783"/>
            <a:ext cx="1616064"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Smart textile for healthcare</a:t>
            </a:r>
          </a:p>
        </p:txBody>
      </p:sp>
      <p:pic>
        <p:nvPicPr>
          <p:cNvPr id="14" name="Picture 13" descr="A picture containing person&#10;&#10;Description automatically generated">
            <a:extLst>
              <a:ext uri="{FF2B5EF4-FFF2-40B4-BE49-F238E27FC236}">
                <a16:creationId xmlns:a16="http://schemas.microsoft.com/office/drawing/2014/main" id="{5EA9207B-2147-8B32-F5CA-32F1DA8520F5}"/>
              </a:ext>
            </a:extLst>
          </p:cNvPr>
          <p:cNvPicPr>
            <a:picLocks noChangeAspect="1"/>
          </p:cNvPicPr>
          <p:nvPr/>
        </p:nvPicPr>
        <p:blipFill>
          <a:blip r:embed="rId3"/>
          <a:stretch>
            <a:fillRect/>
          </a:stretch>
        </p:blipFill>
        <p:spPr>
          <a:xfrm>
            <a:off x="2527540" y="3498219"/>
            <a:ext cx="3092978" cy="2987235"/>
          </a:xfrm>
          <a:prstGeom prst="rect">
            <a:avLst/>
          </a:prstGeom>
        </p:spPr>
      </p:pic>
      <p:sp>
        <p:nvSpPr>
          <p:cNvPr id="15" name="TextBox 14">
            <a:extLst>
              <a:ext uri="{FF2B5EF4-FFF2-40B4-BE49-F238E27FC236}">
                <a16:creationId xmlns:a16="http://schemas.microsoft.com/office/drawing/2014/main" id="{E78EC0B0-18D6-1B80-EDD2-F4DAB8555A0C}"/>
              </a:ext>
            </a:extLst>
          </p:cNvPr>
          <p:cNvSpPr txBox="1"/>
          <p:nvPr/>
        </p:nvSpPr>
        <p:spPr>
          <a:xfrm>
            <a:off x="466677" y="4572000"/>
            <a:ext cx="1267127" cy="646331"/>
          </a:xfrm>
          <a:prstGeom prst="rect">
            <a:avLst/>
          </a:prstGeom>
          <a:noFill/>
        </p:spPr>
        <p:txBody>
          <a:bodyPr wrap="square" rtlCol="0">
            <a:spAutoFit/>
          </a:bodyPr>
          <a:lstStyle/>
          <a:p>
            <a:pPr algn="l" fontAlgn="base"/>
            <a:r>
              <a:rPr lang="en-GB" dirty="0">
                <a:latin typeface="Arial" panose="020B0604020202020204" pitchFamily="34" charset="0"/>
                <a:cs typeface="Arial" panose="020B0604020202020204" pitchFamily="34" charset="0"/>
              </a:rPr>
              <a:t>Smartly dressed</a:t>
            </a:r>
          </a:p>
        </p:txBody>
      </p:sp>
      <p:pic>
        <p:nvPicPr>
          <p:cNvPr id="17" name="Picture 16" descr="A picture containing black, sunset, arm&#10;&#10;Description automatically generated">
            <a:extLst>
              <a:ext uri="{FF2B5EF4-FFF2-40B4-BE49-F238E27FC236}">
                <a16:creationId xmlns:a16="http://schemas.microsoft.com/office/drawing/2014/main" id="{8A29B922-39A7-5DB1-011A-750E47A0E23C}"/>
              </a:ext>
            </a:extLst>
          </p:cNvPr>
          <p:cNvPicPr>
            <a:picLocks noChangeAspect="1"/>
          </p:cNvPicPr>
          <p:nvPr/>
        </p:nvPicPr>
        <p:blipFill>
          <a:blip r:embed="rId4"/>
          <a:stretch>
            <a:fillRect/>
          </a:stretch>
        </p:blipFill>
        <p:spPr>
          <a:xfrm>
            <a:off x="6327990" y="3558890"/>
            <a:ext cx="4705195" cy="2942315"/>
          </a:xfrm>
          <a:prstGeom prst="rect">
            <a:avLst/>
          </a:prstGeom>
        </p:spPr>
      </p:pic>
      <p:sp>
        <p:nvSpPr>
          <p:cNvPr id="18" name="TextBox 17">
            <a:extLst>
              <a:ext uri="{FF2B5EF4-FFF2-40B4-BE49-F238E27FC236}">
                <a16:creationId xmlns:a16="http://schemas.microsoft.com/office/drawing/2014/main" id="{0CBFE357-C56D-3C05-D687-FCE028C1D5D2}"/>
              </a:ext>
            </a:extLst>
          </p:cNvPr>
          <p:cNvSpPr txBox="1"/>
          <p:nvPr/>
        </p:nvSpPr>
        <p:spPr>
          <a:xfrm>
            <a:off x="11119449" y="4429957"/>
            <a:ext cx="944713"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Smart textiles for athlete </a:t>
            </a:r>
          </a:p>
        </p:txBody>
      </p:sp>
      <p:sp>
        <p:nvSpPr>
          <p:cNvPr id="13" name="TextBox 12">
            <a:extLst>
              <a:ext uri="{FF2B5EF4-FFF2-40B4-BE49-F238E27FC236}">
                <a16:creationId xmlns:a16="http://schemas.microsoft.com/office/drawing/2014/main" id="{9B90C271-C88C-54E1-243A-F43ABD43D694}"/>
              </a:ext>
            </a:extLst>
          </p:cNvPr>
          <p:cNvSpPr txBox="1"/>
          <p:nvPr/>
        </p:nvSpPr>
        <p:spPr>
          <a:xfrm>
            <a:off x="7399279" y="3110863"/>
            <a:ext cx="3211211" cy="230832"/>
          </a:xfrm>
          <a:prstGeom prst="rect">
            <a:avLst/>
          </a:prstGeom>
          <a:noFill/>
        </p:spPr>
        <p:txBody>
          <a:bodyPr wrap="square">
            <a:spAutoFit/>
          </a:bodyPr>
          <a:lstStyle/>
          <a:p>
            <a:r>
              <a:rPr lang="en-GB" sz="900" dirty="0">
                <a:hlinkClick r:id="rId5"/>
              </a:rPr>
              <a:t>https://www.businesspally.com/smart-textiles-in-healthcare/</a:t>
            </a:r>
            <a:r>
              <a:rPr lang="en-GB" sz="900" dirty="0"/>
              <a:t> </a:t>
            </a:r>
          </a:p>
        </p:txBody>
      </p:sp>
      <p:sp>
        <p:nvSpPr>
          <p:cNvPr id="16" name="TextBox 15">
            <a:extLst>
              <a:ext uri="{FF2B5EF4-FFF2-40B4-BE49-F238E27FC236}">
                <a16:creationId xmlns:a16="http://schemas.microsoft.com/office/drawing/2014/main" id="{1B981524-433B-08B5-FC61-AAFBC7CF0BD1}"/>
              </a:ext>
            </a:extLst>
          </p:cNvPr>
          <p:cNvSpPr txBox="1"/>
          <p:nvPr/>
        </p:nvSpPr>
        <p:spPr>
          <a:xfrm>
            <a:off x="2314755" y="6514807"/>
            <a:ext cx="3646846" cy="215444"/>
          </a:xfrm>
          <a:prstGeom prst="rect">
            <a:avLst/>
          </a:prstGeom>
          <a:noFill/>
        </p:spPr>
        <p:txBody>
          <a:bodyPr wrap="square">
            <a:spAutoFit/>
          </a:bodyPr>
          <a:lstStyle/>
          <a:p>
            <a:r>
              <a:rPr lang="en-GB" sz="800" dirty="0">
                <a:hlinkClick r:id="rId6"/>
              </a:rPr>
              <a:t>https://www.core77.com/posts/18716/smart-textiles-design-competition-18716</a:t>
            </a:r>
            <a:r>
              <a:rPr lang="en-GB" sz="800" dirty="0"/>
              <a:t> </a:t>
            </a:r>
          </a:p>
        </p:txBody>
      </p:sp>
      <p:sp>
        <p:nvSpPr>
          <p:cNvPr id="19" name="TextBox 18">
            <a:extLst>
              <a:ext uri="{FF2B5EF4-FFF2-40B4-BE49-F238E27FC236}">
                <a16:creationId xmlns:a16="http://schemas.microsoft.com/office/drawing/2014/main" id="{51664581-92E3-C89E-2BA4-411EAC5B8CCB}"/>
              </a:ext>
            </a:extLst>
          </p:cNvPr>
          <p:cNvSpPr txBox="1"/>
          <p:nvPr/>
        </p:nvSpPr>
        <p:spPr>
          <a:xfrm>
            <a:off x="6230401" y="6514807"/>
            <a:ext cx="5415259" cy="246221"/>
          </a:xfrm>
          <a:prstGeom prst="rect">
            <a:avLst/>
          </a:prstGeom>
          <a:noFill/>
        </p:spPr>
        <p:txBody>
          <a:bodyPr wrap="square">
            <a:spAutoFit/>
          </a:bodyPr>
          <a:lstStyle/>
          <a:p>
            <a:r>
              <a:rPr lang="en-GB" sz="1000" dirty="0">
                <a:hlinkClick r:id="rId7"/>
              </a:rPr>
              <a:t>https://sporttomorrow.com/4-awesome-reasons-why-smart-textiles-improve-athlete-performance/</a:t>
            </a:r>
            <a:r>
              <a:rPr lang="en-GB" sz="1000" dirty="0"/>
              <a:t> </a:t>
            </a:r>
          </a:p>
        </p:txBody>
      </p:sp>
    </p:spTree>
    <p:extLst>
      <p:ext uri="{BB962C8B-B14F-4D97-AF65-F5344CB8AC3E}">
        <p14:creationId xmlns:p14="http://schemas.microsoft.com/office/powerpoint/2010/main" val="160669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B3F6E6-3BF3-00F4-3FC2-CD4D1BD96EB2}"/>
              </a:ext>
            </a:extLst>
          </p:cNvPr>
          <p:cNvSpPr>
            <a:spLocks noGrp="1"/>
          </p:cNvSpPr>
          <p:nvPr>
            <p:ph type="body" sz="quarter" idx="11"/>
          </p:nvPr>
        </p:nvSpPr>
        <p:spPr/>
        <p:txBody>
          <a:bodyPr/>
          <a:lstStyle/>
          <a:p>
            <a:r>
              <a:rPr lang="en-GB" sz="3200" dirty="0"/>
              <a:t>History of smart textiles</a:t>
            </a:r>
            <a:endParaRPr lang="en-GB" dirty="0"/>
          </a:p>
        </p:txBody>
      </p:sp>
      <p:pic>
        <p:nvPicPr>
          <p:cNvPr id="3" name="Picture 2" descr="Text, application&#10;&#10;Description automatically generated">
            <a:extLst>
              <a:ext uri="{FF2B5EF4-FFF2-40B4-BE49-F238E27FC236}">
                <a16:creationId xmlns:a16="http://schemas.microsoft.com/office/drawing/2014/main" id="{6D2F201E-9494-AC7D-A3D8-5D8CF387A4DE}"/>
              </a:ext>
            </a:extLst>
          </p:cNvPr>
          <p:cNvPicPr>
            <a:picLocks noChangeAspect="1"/>
          </p:cNvPicPr>
          <p:nvPr/>
        </p:nvPicPr>
        <p:blipFill>
          <a:blip r:embed="rId2"/>
          <a:stretch>
            <a:fillRect/>
          </a:stretch>
        </p:blipFill>
        <p:spPr>
          <a:xfrm>
            <a:off x="114721" y="1582541"/>
            <a:ext cx="7756934" cy="2808304"/>
          </a:xfrm>
          <a:prstGeom prst="rect">
            <a:avLst/>
          </a:prstGeom>
        </p:spPr>
      </p:pic>
      <p:sp>
        <p:nvSpPr>
          <p:cNvPr id="6" name="TextBox 5">
            <a:extLst>
              <a:ext uri="{FF2B5EF4-FFF2-40B4-BE49-F238E27FC236}">
                <a16:creationId xmlns:a16="http://schemas.microsoft.com/office/drawing/2014/main" id="{98432234-6B15-9A92-36B7-FEC3A8302174}"/>
              </a:ext>
            </a:extLst>
          </p:cNvPr>
          <p:cNvSpPr txBox="1"/>
          <p:nvPr/>
        </p:nvSpPr>
        <p:spPr>
          <a:xfrm>
            <a:off x="1112808" y="4390845"/>
            <a:ext cx="5504293" cy="470000"/>
          </a:xfrm>
          <a:prstGeom prst="rect">
            <a:avLst/>
          </a:prstGeom>
          <a:noFill/>
        </p:spPr>
        <p:txBody>
          <a:bodyPr wrap="square">
            <a:spAutoFit/>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Evolution of electronic textiles over time.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E689C5F1-1C8E-AAE2-8C6D-5D488A9E2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836" y="1871107"/>
            <a:ext cx="2211598" cy="2623255"/>
          </a:xfrm>
          <a:prstGeom prst="rect">
            <a:avLst/>
          </a:prstGeom>
        </p:spPr>
      </p:pic>
      <p:pic>
        <p:nvPicPr>
          <p:cNvPr id="25" name="Picture 24" descr="A statue of a person&#10;&#10;Description automatically generated with low confidence">
            <a:extLst>
              <a:ext uri="{FF2B5EF4-FFF2-40B4-BE49-F238E27FC236}">
                <a16:creationId xmlns:a16="http://schemas.microsoft.com/office/drawing/2014/main" id="{179F06FF-DAD2-A018-414D-0531C44AD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5879" y="1871107"/>
            <a:ext cx="1736121" cy="2623255"/>
          </a:xfrm>
          <a:prstGeom prst="rect">
            <a:avLst/>
          </a:prstGeom>
        </p:spPr>
      </p:pic>
      <p:pic>
        <p:nvPicPr>
          <p:cNvPr id="26" name="Picture 25" descr="A picture containing text, electronics, cellphone&#10;&#10;Description automatically generated">
            <a:extLst>
              <a:ext uri="{FF2B5EF4-FFF2-40B4-BE49-F238E27FC236}">
                <a16:creationId xmlns:a16="http://schemas.microsoft.com/office/drawing/2014/main" id="{FB4865FF-5AB5-503A-AAE4-1AF307070A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21" y="5039385"/>
            <a:ext cx="2353908" cy="1765430"/>
          </a:xfrm>
          <a:prstGeom prst="rect">
            <a:avLst/>
          </a:prstGeom>
        </p:spPr>
      </p:pic>
      <p:pic>
        <p:nvPicPr>
          <p:cNvPr id="27" name="Picture 26" descr="A picture containing fabric&#10;&#10;Description automatically generated">
            <a:extLst>
              <a:ext uri="{FF2B5EF4-FFF2-40B4-BE49-F238E27FC236}">
                <a16:creationId xmlns:a16="http://schemas.microsoft.com/office/drawing/2014/main" id="{1C444B2F-2BF9-5084-F803-7CEDC8B2C3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3983" y="5134568"/>
            <a:ext cx="2213665" cy="1652568"/>
          </a:xfrm>
          <a:prstGeom prst="rect">
            <a:avLst/>
          </a:prstGeom>
        </p:spPr>
      </p:pic>
      <p:sp>
        <p:nvSpPr>
          <p:cNvPr id="29" name="TextBox 28">
            <a:extLst>
              <a:ext uri="{FF2B5EF4-FFF2-40B4-BE49-F238E27FC236}">
                <a16:creationId xmlns:a16="http://schemas.microsoft.com/office/drawing/2014/main" id="{402BAEFA-2F5A-FF69-700C-BD5BEBA938BA}"/>
              </a:ext>
            </a:extLst>
          </p:cNvPr>
          <p:cNvSpPr txBox="1"/>
          <p:nvPr/>
        </p:nvSpPr>
        <p:spPr>
          <a:xfrm>
            <a:off x="8074325" y="4649442"/>
            <a:ext cx="2150109" cy="923330"/>
          </a:xfrm>
          <a:prstGeom prst="rect">
            <a:avLst/>
          </a:prstGeom>
          <a:noFill/>
        </p:spPr>
        <p:txBody>
          <a:bodyPr wrap="square">
            <a:spAutoFit/>
          </a:bodyPr>
          <a:lstStyle/>
          <a:p>
            <a:pPr algn="ctr"/>
            <a:r>
              <a:rPr lang="en-GB" sz="1800" dirty="0">
                <a:effectLst/>
                <a:latin typeface="Calibri" panose="020F0502020204030204" pitchFamily="34" charset="0"/>
                <a:ea typeface="Calibri" panose="020F0502020204030204" pitchFamily="34" charset="0"/>
              </a:rPr>
              <a:t>Georgia Tech Wearable Motherboard </a:t>
            </a:r>
            <a:endParaRPr lang="en-GB" dirty="0"/>
          </a:p>
        </p:txBody>
      </p:sp>
      <p:sp>
        <p:nvSpPr>
          <p:cNvPr id="31" name="TextBox 30">
            <a:extLst>
              <a:ext uri="{FF2B5EF4-FFF2-40B4-BE49-F238E27FC236}">
                <a16:creationId xmlns:a16="http://schemas.microsoft.com/office/drawing/2014/main" id="{474ACDDD-AE0F-6B71-7361-8E8C74204022}"/>
              </a:ext>
            </a:extLst>
          </p:cNvPr>
          <p:cNvSpPr txBox="1"/>
          <p:nvPr/>
        </p:nvSpPr>
        <p:spPr>
          <a:xfrm>
            <a:off x="10954146" y="4709824"/>
            <a:ext cx="1053185" cy="646331"/>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Firefly dress</a:t>
            </a:r>
            <a:endParaRPr lang="en-GB" dirty="0"/>
          </a:p>
        </p:txBody>
      </p:sp>
      <p:sp>
        <p:nvSpPr>
          <p:cNvPr id="33" name="TextBox 32">
            <a:extLst>
              <a:ext uri="{FF2B5EF4-FFF2-40B4-BE49-F238E27FC236}">
                <a16:creationId xmlns:a16="http://schemas.microsoft.com/office/drawing/2014/main" id="{D9B8E4BE-5E26-78C1-AE69-EB9EF5513FCB}"/>
              </a:ext>
            </a:extLst>
          </p:cNvPr>
          <p:cNvSpPr txBox="1"/>
          <p:nvPr/>
        </p:nvSpPr>
        <p:spPr>
          <a:xfrm>
            <a:off x="2973597" y="5589939"/>
            <a:ext cx="1679995" cy="923330"/>
          </a:xfrm>
          <a:prstGeom prst="rect">
            <a:avLst/>
          </a:prstGeom>
          <a:noFill/>
        </p:spPr>
        <p:txBody>
          <a:bodyPr wrap="square">
            <a:spAutoFit/>
          </a:bodyPr>
          <a:lstStyle/>
          <a:p>
            <a:r>
              <a:rPr lang="en-GB" sz="1800" dirty="0" err="1">
                <a:effectLst/>
                <a:latin typeface="Calibri" panose="020F0502020204030204" pitchFamily="34" charset="0"/>
                <a:ea typeface="Calibri" panose="020F0502020204030204" pitchFamily="34" charset="0"/>
                <a:cs typeface="Times New Roman" panose="02020603050405020304" pitchFamily="18" charset="0"/>
              </a:rPr>
              <a:t>Eleksen</a:t>
            </a:r>
            <a:r>
              <a:rPr lang="en-GB" sz="1800" dirty="0">
                <a:effectLst/>
                <a:latin typeface="Calibri" panose="020F0502020204030204" pitchFamily="34" charset="0"/>
                <a:ea typeface="Calibri" panose="020F0502020204030204" pitchFamily="34" charset="0"/>
                <a:cs typeface="Times New Roman" panose="02020603050405020304" pitchFamily="18" charset="0"/>
              </a:rPr>
              <a:t> fabric keyboard for rim blackberry </a:t>
            </a:r>
            <a:endParaRPr lang="en-GB" dirty="0"/>
          </a:p>
        </p:txBody>
      </p:sp>
      <p:sp>
        <p:nvSpPr>
          <p:cNvPr id="35" name="TextBox 34">
            <a:extLst>
              <a:ext uri="{FF2B5EF4-FFF2-40B4-BE49-F238E27FC236}">
                <a16:creationId xmlns:a16="http://schemas.microsoft.com/office/drawing/2014/main" id="{3F9E0F3D-E5CC-57F9-F8F2-BFF1B2C3A576}"/>
              </a:ext>
            </a:extLst>
          </p:cNvPr>
          <p:cNvSpPr txBox="1"/>
          <p:nvPr/>
        </p:nvSpPr>
        <p:spPr>
          <a:xfrm>
            <a:off x="7712015" y="5695531"/>
            <a:ext cx="3127252" cy="923330"/>
          </a:xfrm>
          <a:prstGeom prst="rect">
            <a:avLst/>
          </a:prstGeom>
          <a:noFill/>
        </p:spPr>
        <p:txBody>
          <a:bodyPr wrap="square">
            <a:spAutoFit/>
          </a:bodyPr>
          <a:lstStyle/>
          <a:p>
            <a:r>
              <a:rPr lang="en-GB" sz="1800" dirty="0" err="1">
                <a:effectLst/>
                <a:latin typeface="Calibri" panose="020F0502020204030204" pitchFamily="34" charset="0"/>
                <a:ea typeface="Calibri" panose="020F0502020204030204" pitchFamily="34" charset="0"/>
                <a:cs typeface="Times New Roman" panose="02020603050405020304" pitchFamily="18" charset="0"/>
              </a:rPr>
              <a:t>Lillypad</a:t>
            </a:r>
            <a:r>
              <a:rPr lang="en-GB" sz="1800" dirty="0">
                <a:effectLst/>
                <a:latin typeface="Calibri" panose="020F0502020204030204" pitchFamily="34" charset="0"/>
                <a:ea typeface="Calibri" panose="020F0502020204030204" pitchFamily="34" charset="0"/>
                <a:cs typeface="Times New Roman" panose="02020603050405020304" pitchFamily="18" charset="0"/>
              </a:rPr>
              <a:t> Arduino microcontroller chip integrated into a textile</a:t>
            </a:r>
            <a:endParaRPr lang="en-GB" dirty="0"/>
          </a:p>
        </p:txBody>
      </p:sp>
      <p:sp>
        <p:nvSpPr>
          <p:cNvPr id="36" name="Arrow: Up 35">
            <a:extLst>
              <a:ext uri="{FF2B5EF4-FFF2-40B4-BE49-F238E27FC236}">
                <a16:creationId xmlns:a16="http://schemas.microsoft.com/office/drawing/2014/main" id="{2D7F223E-5351-AF1A-C973-A798D38703B2}"/>
              </a:ext>
            </a:extLst>
          </p:cNvPr>
          <p:cNvSpPr/>
          <p:nvPr/>
        </p:nvSpPr>
        <p:spPr>
          <a:xfrm>
            <a:off x="3362881" y="3918678"/>
            <a:ext cx="457200" cy="613556"/>
          </a:xfrm>
          <a:prstGeom prst="upArrow">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7" name="Arrow: Up 36">
            <a:extLst>
              <a:ext uri="{FF2B5EF4-FFF2-40B4-BE49-F238E27FC236}">
                <a16:creationId xmlns:a16="http://schemas.microsoft.com/office/drawing/2014/main" id="{4E2E75F7-036B-85D9-726E-164804BFCB45}"/>
              </a:ext>
            </a:extLst>
          </p:cNvPr>
          <p:cNvSpPr/>
          <p:nvPr/>
        </p:nvSpPr>
        <p:spPr>
          <a:xfrm rot="16200000">
            <a:off x="2591750" y="5898355"/>
            <a:ext cx="319351" cy="444346"/>
          </a:xfrm>
          <a:prstGeom prst="upArrow">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8" name="Arrow: Up 37">
            <a:extLst>
              <a:ext uri="{FF2B5EF4-FFF2-40B4-BE49-F238E27FC236}">
                <a16:creationId xmlns:a16="http://schemas.microsoft.com/office/drawing/2014/main" id="{B19E3CAE-A7FE-1B5B-E74E-D89E5BB2BEAB}"/>
              </a:ext>
            </a:extLst>
          </p:cNvPr>
          <p:cNvSpPr/>
          <p:nvPr/>
        </p:nvSpPr>
        <p:spPr>
          <a:xfrm rot="16200000">
            <a:off x="7336517" y="5986230"/>
            <a:ext cx="319351" cy="444346"/>
          </a:xfrm>
          <a:prstGeom prst="upArrow">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9" name="Arrow: Up 38">
            <a:extLst>
              <a:ext uri="{FF2B5EF4-FFF2-40B4-BE49-F238E27FC236}">
                <a16:creationId xmlns:a16="http://schemas.microsoft.com/office/drawing/2014/main" id="{2D920E99-63B7-07DE-EAC2-D535CFFC7DDF}"/>
              </a:ext>
            </a:extLst>
          </p:cNvPr>
          <p:cNvSpPr/>
          <p:nvPr/>
        </p:nvSpPr>
        <p:spPr>
          <a:xfrm>
            <a:off x="8871399" y="4494362"/>
            <a:ext cx="319351" cy="258793"/>
          </a:xfrm>
          <a:prstGeom prst="upArrow">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0" name="Arrow: Up 39">
            <a:extLst>
              <a:ext uri="{FF2B5EF4-FFF2-40B4-BE49-F238E27FC236}">
                <a16:creationId xmlns:a16="http://schemas.microsoft.com/office/drawing/2014/main" id="{7C12B7DE-7430-E0D6-EE2A-14F0D01A9A32}"/>
              </a:ext>
            </a:extLst>
          </p:cNvPr>
          <p:cNvSpPr/>
          <p:nvPr/>
        </p:nvSpPr>
        <p:spPr>
          <a:xfrm>
            <a:off x="11164263" y="4532234"/>
            <a:ext cx="319351" cy="258793"/>
          </a:xfrm>
          <a:prstGeom prst="upArrow">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3831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0BCDF1-A166-B7A7-C60E-211210A4694A}"/>
              </a:ext>
            </a:extLst>
          </p:cNvPr>
          <p:cNvSpPr>
            <a:spLocks noGrp="1"/>
          </p:cNvSpPr>
          <p:nvPr>
            <p:ph type="body" sz="quarter" idx="11"/>
          </p:nvPr>
        </p:nvSpPr>
        <p:spPr/>
        <p:txBody>
          <a:bodyPr/>
          <a:lstStyle/>
          <a:p>
            <a:r>
              <a:rPr lang="en-GB" sz="3200" b="1" dirty="0">
                <a:solidFill>
                  <a:srgbClr val="000000"/>
                </a:solidFill>
                <a:effectLst/>
                <a:latin typeface="Calibri" panose="020F0502020204030204" pitchFamily="34" charset="0"/>
                <a:ea typeface="Calibri" panose="020F0502020204030204" pitchFamily="34" charset="0"/>
              </a:rPr>
              <a:t>Definitions of smart textiles</a:t>
            </a:r>
            <a:endParaRPr lang="en-GB" dirty="0"/>
          </a:p>
        </p:txBody>
      </p:sp>
      <p:sp>
        <p:nvSpPr>
          <p:cNvPr id="10" name="TextBox 9">
            <a:extLst>
              <a:ext uri="{FF2B5EF4-FFF2-40B4-BE49-F238E27FC236}">
                <a16:creationId xmlns:a16="http://schemas.microsoft.com/office/drawing/2014/main" id="{3B24AD8F-CAA7-6DA9-E337-C8AA011A85AB}"/>
              </a:ext>
            </a:extLst>
          </p:cNvPr>
          <p:cNvSpPr txBox="1"/>
          <p:nvPr/>
        </p:nvSpPr>
        <p:spPr>
          <a:xfrm>
            <a:off x="555381" y="1839148"/>
            <a:ext cx="6190476" cy="2050690"/>
          </a:xfrm>
          <a:prstGeom prst="rect">
            <a:avLst/>
          </a:prstGeom>
          <a:noFill/>
        </p:spPr>
        <p:txBody>
          <a:bodyPr wrap="square">
            <a:spAutoFit/>
          </a:bodyPr>
          <a:lstStyle/>
          <a:p>
            <a:pPr algn="just">
              <a:lnSpc>
                <a:spcPct val="107000"/>
              </a:lnSpc>
              <a:spcAft>
                <a:spcPts val="800"/>
              </a:spcAft>
            </a:pPr>
            <a:r>
              <a:rPr lang="en-GB" sz="2400" dirty="0"/>
              <a:t>The first formal definition was found as “smart textiles is composed of materials or structures that sense and react to environmental stimuli, such as those from mechanical, thermal, chemical, magnetic or other”.</a:t>
            </a:r>
          </a:p>
        </p:txBody>
      </p:sp>
      <p:sp>
        <p:nvSpPr>
          <p:cNvPr id="12" name="TextBox 11">
            <a:extLst>
              <a:ext uri="{FF2B5EF4-FFF2-40B4-BE49-F238E27FC236}">
                <a16:creationId xmlns:a16="http://schemas.microsoft.com/office/drawing/2014/main" id="{1FB92EFE-ED44-91FC-ACE6-A4E376DBE116}"/>
              </a:ext>
            </a:extLst>
          </p:cNvPr>
          <p:cNvSpPr txBox="1"/>
          <p:nvPr/>
        </p:nvSpPr>
        <p:spPr>
          <a:xfrm>
            <a:off x="5011947" y="4731316"/>
            <a:ext cx="6640182" cy="2050690"/>
          </a:xfrm>
          <a:prstGeom prst="rect">
            <a:avLst/>
          </a:prstGeom>
          <a:noFill/>
        </p:spPr>
        <p:txBody>
          <a:bodyPr wrap="square">
            <a:spAutoFit/>
          </a:bodyPr>
          <a:lstStyle/>
          <a:p>
            <a:pPr algn="just">
              <a:lnSpc>
                <a:spcPct val="107000"/>
              </a:lnSpc>
              <a:spcAft>
                <a:spcPts val="800"/>
              </a:spcAft>
            </a:pPr>
            <a:r>
              <a:rPr lang="en-GB" sz="2400" dirty="0"/>
              <a:t>According to European committee for standardization (CEN), the definition of smart textile system is: “Assembly of textiles and non-textiles integrated into a product that retains its textile properties and interacts with its environment”.</a:t>
            </a:r>
          </a:p>
        </p:txBody>
      </p:sp>
      <p:pic>
        <p:nvPicPr>
          <p:cNvPr id="1026" name="Picture 2" descr="News - TEXTECH GALAXY">
            <a:extLst>
              <a:ext uri="{FF2B5EF4-FFF2-40B4-BE49-F238E27FC236}">
                <a16:creationId xmlns:a16="http://schemas.microsoft.com/office/drawing/2014/main" id="{864C4E14-224F-3982-B906-8DF2E7431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972" y="1561379"/>
            <a:ext cx="3533320" cy="31440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MART TEXTILES – BOLD KNIGHT">
            <a:extLst>
              <a:ext uri="{FF2B5EF4-FFF2-40B4-BE49-F238E27FC236}">
                <a16:creationId xmlns:a16="http://schemas.microsoft.com/office/drawing/2014/main" id="{F643DE0B-C252-19E3-CB60-19E89AECC6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7" t="21516" r="6163"/>
          <a:stretch/>
        </p:blipFill>
        <p:spPr bwMode="auto">
          <a:xfrm>
            <a:off x="979901" y="3956742"/>
            <a:ext cx="3294128" cy="282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74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0BCDF1-A166-B7A7-C60E-211210A4694A}"/>
              </a:ext>
            </a:extLst>
          </p:cNvPr>
          <p:cNvSpPr>
            <a:spLocks noGrp="1"/>
          </p:cNvSpPr>
          <p:nvPr>
            <p:ph type="body" sz="quarter" idx="11"/>
          </p:nvPr>
        </p:nvSpPr>
        <p:spPr/>
        <p:txBody>
          <a:bodyPr/>
          <a:lstStyle/>
          <a:p>
            <a:r>
              <a:rPr lang="en-GB" dirty="0"/>
              <a:t>Classifications of smart textiles</a:t>
            </a:r>
          </a:p>
        </p:txBody>
      </p:sp>
      <p:graphicFrame>
        <p:nvGraphicFramePr>
          <p:cNvPr id="2" name="Diagram 1">
            <a:extLst>
              <a:ext uri="{FF2B5EF4-FFF2-40B4-BE49-F238E27FC236}">
                <a16:creationId xmlns:a16="http://schemas.microsoft.com/office/drawing/2014/main" id="{C04F3797-2532-CD89-998D-8DC67B8F28D0}"/>
              </a:ext>
            </a:extLst>
          </p:cNvPr>
          <p:cNvGraphicFramePr/>
          <p:nvPr>
            <p:extLst>
              <p:ext uri="{D42A27DB-BD31-4B8C-83A1-F6EECF244321}">
                <p14:modId xmlns:p14="http://schemas.microsoft.com/office/powerpoint/2010/main" val="572038134"/>
              </p:ext>
            </p:extLst>
          </p:nvPr>
        </p:nvGraphicFramePr>
        <p:xfrm>
          <a:off x="-957533" y="1690777"/>
          <a:ext cx="9834113" cy="4856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Single Corner Snipped 6">
            <a:extLst>
              <a:ext uri="{FF2B5EF4-FFF2-40B4-BE49-F238E27FC236}">
                <a16:creationId xmlns:a16="http://schemas.microsoft.com/office/drawing/2014/main" id="{4AAEA7EC-1F13-E636-5D77-13AE7B92D6B8}"/>
              </a:ext>
            </a:extLst>
          </p:cNvPr>
          <p:cNvSpPr/>
          <p:nvPr/>
        </p:nvSpPr>
        <p:spPr>
          <a:xfrm>
            <a:off x="387650" y="5727938"/>
            <a:ext cx="1570008" cy="819509"/>
          </a:xfrm>
          <a:prstGeom prst="snip1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n-GB" b="1" dirty="0">
                <a:ln/>
                <a:solidFill>
                  <a:schemeClr val="accent4"/>
                </a:solidFill>
                <a:effectLst>
                  <a:outerShdw blurRad="38100" dist="38100" dir="2700000" algn="tl">
                    <a:srgbClr val="000000">
                      <a:alpha val="43137"/>
                    </a:srgbClr>
                  </a:outerShdw>
                </a:effectLst>
              </a:rPr>
              <a:t>Classification based on CEN definition</a:t>
            </a:r>
          </a:p>
        </p:txBody>
      </p:sp>
      <p:sp>
        <p:nvSpPr>
          <p:cNvPr id="8" name="Arrow: Up 7">
            <a:extLst>
              <a:ext uri="{FF2B5EF4-FFF2-40B4-BE49-F238E27FC236}">
                <a16:creationId xmlns:a16="http://schemas.microsoft.com/office/drawing/2014/main" id="{6D7C0BEF-1A82-F08C-7F8F-AC8CA1CC3CDC}"/>
              </a:ext>
            </a:extLst>
          </p:cNvPr>
          <p:cNvSpPr/>
          <p:nvPr/>
        </p:nvSpPr>
        <p:spPr>
          <a:xfrm rot="2290325">
            <a:off x="1936768" y="5128731"/>
            <a:ext cx="362309" cy="745379"/>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E67B844E-99B0-B3C6-8110-F6B05A1799F3}"/>
              </a:ext>
            </a:extLst>
          </p:cNvPr>
          <p:cNvSpPr txBox="1"/>
          <p:nvPr/>
        </p:nvSpPr>
        <p:spPr>
          <a:xfrm>
            <a:off x="8272732" y="1920403"/>
            <a:ext cx="3562710" cy="671915"/>
          </a:xfrm>
          <a:prstGeom prst="rect">
            <a:avLst/>
          </a:prstGeom>
          <a:noFill/>
        </p:spPr>
        <p:txBody>
          <a:bodyPr wrap="square">
            <a:spAutoFit/>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smart textiles can be divided into three subgroups:</a:t>
            </a:r>
          </a:p>
        </p:txBody>
      </p:sp>
      <p:sp>
        <p:nvSpPr>
          <p:cNvPr id="13" name="TextBox 12">
            <a:extLst>
              <a:ext uri="{FF2B5EF4-FFF2-40B4-BE49-F238E27FC236}">
                <a16:creationId xmlns:a16="http://schemas.microsoft.com/office/drawing/2014/main" id="{0A517AAC-0A3D-5954-999E-58076DCFF74B}"/>
              </a:ext>
            </a:extLst>
          </p:cNvPr>
          <p:cNvSpPr txBox="1"/>
          <p:nvPr/>
        </p:nvSpPr>
        <p:spPr>
          <a:xfrm>
            <a:off x="8712427" y="2944861"/>
            <a:ext cx="2864221" cy="1561005"/>
          </a:xfrm>
          <a:prstGeom prst="rect">
            <a:avLst/>
          </a:prstGeom>
          <a:noFill/>
        </p:spPr>
        <p:txBody>
          <a:bodyPr wrap="square">
            <a:spAutoFit/>
          </a:bodyPr>
          <a:lstStyle/>
          <a:p>
            <a:pPr marL="342900" lvl="0" indent="-342900" algn="just">
              <a:lnSpc>
                <a:spcPct val="107000"/>
              </a:lnSpc>
              <a:buFont typeface="Symbol" panose="05050102010706020507" pitchFamily="18" charset="2"/>
              <a:buBlip>
                <a:blip r:embed="rId7"/>
              </a:buBlip>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Passive smart textiles</a:t>
            </a:r>
          </a:p>
          <a:p>
            <a:pPr lvl="0" algn="just">
              <a:lnSpc>
                <a:spcPct val="107000"/>
              </a:lnSpc>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Blip>
                <a:blip r:embed="rId7"/>
              </a:buBlip>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Active smart textiles</a:t>
            </a:r>
          </a:p>
          <a:p>
            <a:pPr lvl="0" algn="just">
              <a:lnSpc>
                <a:spcPct val="107000"/>
              </a:lnSpc>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Blip>
                <a:blip r:embed="rId7"/>
              </a:buBlip>
            </a:pPr>
            <a:r>
              <a:rPr lang="en-GB" sz="1800" b="1" dirty="0">
                <a:effectLst/>
                <a:latin typeface="Calibri" panose="020F0502020204030204" pitchFamily="34" charset="0"/>
                <a:ea typeface="Calibri" panose="020F0502020204030204" pitchFamily="34" charset="0"/>
                <a:cs typeface="Times New Roman" panose="02020603050405020304" pitchFamily="18" charset="0"/>
              </a:rPr>
              <a:t>Very smart textiles</a:t>
            </a:r>
            <a:endParaRPr lang="en-GB" dirty="0"/>
          </a:p>
        </p:txBody>
      </p:sp>
    </p:spTree>
    <p:extLst>
      <p:ext uri="{BB962C8B-B14F-4D97-AF65-F5344CB8AC3E}">
        <p14:creationId xmlns:p14="http://schemas.microsoft.com/office/powerpoint/2010/main" val="55244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0BCDF1-A166-B7A7-C60E-211210A4694A}"/>
              </a:ext>
            </a:extLst>
          </p:cNvPr>
          <p:cNvSpPr>
            <a:spLocks noGrp="1"/>
          </p:cNvSpPr>
          <p:nvPr>
            <p:ph type="body" sz="quarter" idx="11"/>
          </p:nvPr>
        </p:nvSpPr>
        <p:spPr/>
        <p:txBody>
          <a:bodyPr/>
          <a:lstStyle/>
          <a:p>
            <a:r>
              <a:rPr lang="en-GB" dirty="0"/>
              <a:t>Smart products</a:t>
            </a:r>
          </a:p>
        </p:txBody>
      </p:sp>
      <p:pic>
        <p:nvPicPr>
          <p:cNvPr id="3" name="Picture 2">
            <a:extLst>
              <a:ext uri="{FF2B5EF4-FFF2-40B4-BE49-F238E27FC236}">
                <a16:creationId xmlns:a16="http://schemas.microsoft.com/office/drawing/2014/main" id="{CB02C170-00F7-4DB6-1D8F-6D8DA797747C}"/>
              </a:ext>
            </a:extLst>
          </p:cNvPr>
          <p:cNvPicPr>
            <a:picLocks noChangeAspect="1"/>
          </p:cNvPicPr>
          <p:nvPr/>
        </p:nvPicPr>
        <p:blipFill>
          <a:blip r:embed="rId2"/>
          <a:stretch>
            <a:fillRect/>
          </a:stretch>
        </p:blipFill>
        <p:spPr>
          <a:xfrm>
            <a:off x="232252" y="1566850"/>
            <a:ext cx="8073895" cy="4954720"/>
          </a:xfrm>
          <a:prstGeom prst="rect">
            <a:avLst/>
          </a:prstGeom>
        </p:spPr>
      </p:pic>
      <p:sp>
        <p:nvSpPr>
          <p:cNvPr id="6" name="TextBox 5">
            <a:extLst>
              <a:ext uri="{FF2B5EF4-FFF2-40B4-BE49-F238E27FC236}">
                <a16:creationId xmlns:a16="http://schemas.microsoft.com/office/drawing/2014/main" id="{B1AADCF0-BA8E-6767-8CE5-DC0DBDFDADD3}"/>
              </a:ext>
            </a:extLst>
          </p:cNvPr>
          <p:cNvSpPr txBox="1"/>
          <p:nvPr/>
        </p:nvSpPr>
        <p:spPr>
          <a:xfrm>
            <a:off x="8478174" y="2853749"/>
            <a:ext cx="3417903" cy="3236207"/>
          </a:xfrm>
          <a:prstGeom prst="rect">
            <a:avLst/>
          </a:prstGeom>
          <a:noFill/>
        </p:spPr>
        <p:txBody>
          <a:bodyPr wrap="square">
            <a:spAutoFit/>
          </a:bodyPr>
          <a:lstStyle/>
          <a:p>
            <a:pPr algn="ctr">
              <a:lnSpc>
                <a:spcPct val="107000"/>
              </a:lnSpc>
              <a:spcAft>
                <a:spcPts val="800"/>
              </a:spcAft>
            </a:pPr>
            <a:r>
              <a:rPr lang="en-GB" sz="2400" dirty="0"/>
              <a:t>Some examples of smart products: smart phone (a); smart watch (b); smart cloth (c); smart glasses (d); smart robot (e); smart self-driving car (f); smart TV (g) and smart container (h)</a:t>
            </a:r>
          </a:p>
        </p:txBody>
      </p:sp>
    </p:spTree>
    <p:extLst>
      <p:ext uri="{BB962C8B-B14F-4D97-AF65-F5344CB8AC3E}">
        <p14:creationId xmlns:p14="http://schemas.microsoft.com/office/powerpoint/2010/main" val="350866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0BCDF1-A166-B7A7-C60E-211210A4694A}"/>
              </a:ext>
            </a:extLst>
          </p:cNvPr>
          <p:cNvSpPr>
            <a:spLocks noGrp="1"/>
          </p:cNvSpPr>
          <p:nvPr>
            <p:ph type="body" sz="quarter" idx="11"/>
          </p:nvPr>
        </p:nvSpPr>
        <p:spPr/>
        <p:txBody>
          <a:bodyPr/>
          <a:lstStyle/>
          <a:p>
            <a:r>
              <a:rPr lang="en-GB" dirty="0"/>
              <a:t>Applications of smart products</a:t>
            </a:r>
          </a:p>
        </p:txBody>
      </p:sp>
      <p:graphicFrame>
        <p:nvGraphicFramePr>
          <p:cNvPr id="2" name="Diagram 1">
            <a:extLst>
              <a:ext uri="{FF2B5EF4-FFF2-40B4-BE49-F238E27FC236}">
                <a16:creationId xmlns:a16="http://schemas.microsoft.com/office/drawing/2014/main" id="{12A4E046-0A60-D96D-3D22-7E1374216145}"/>
              </a:ext>
            </a:extLst>
          </p:cNvPr>
          <p:cNvGraphicFramePr/>
          <p:nvPr>
            <p:extLst>
              <p:ext uri="{D42A27DB-BD31-4B8C-83A1-F6EECF244321}">
                <p14:modId xmlns:p14="http://schemas.microsoft.com/office/powerpoint/2010/main" val="1251520588"/>
              </p:ext>
            </p:extLst>
          </p:nvPr>
        </p:nvGraphicFramePr>
        <p:xfrm>
          <a:off x="2475781" y="1490254"/>
          <a:ext cx="7144470" cy="529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442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0BCDF1-A166-B7A7-C60E-211210A4694A}"/>
              </a:ext>
            </a:extLst>
          </p:cNvPr>
          <p:cNvSpPr>
            <a:spLocks noGrp="1"/>
          </p:cNvSpPr>
          <p:nvPr>
            <p:ph type="body" sz="quarter" idx="11"/>
          </p:nvPr>
        </p:nvSpPr>
        <p:spPr/>
        <p:txBody>
          <a:bodyPr/>
          <a:lstStyle/>
          <a:p>
            <a:r>
              <a:rPr lang="en-GB" dirty="0"/>
              <a:t>Main characteristics of smart products</a:t>
            </a:r>
          </a:p>
        </p:txBody>
      </p:sp>
      <p:graphicFrame>
        <p:nvGraphicFramePr>
          <p:cNvPr id="3" name="TextBox 4">
            <a:extLst>
              <a:ext uri="{FF2B5EF4-FFF2-40B4-BE49-F238E27FC236}">
                <a16:creationId xmlns:a16="http://schemas.microsoft.com/office/drawing/2014/main" id="{A0345212-5C55-4700-0382-64A2FDF734E0}"/>
              </a:ext>
            </a:extLst>
          </p:cNvPr>
          <p:cNvGraphicFramePr/>
          <p:nvPr>
            <p:extLst>
              <p:ext uri="{D42A27DB-BD31-4B8C-83A1-F6EECF244321}">
                <p14:modId xmlns:p14="http://schemas.microsoft.com/office/powerpoint/2010/main" val="1982767708"/>
              </p:ext>
            </p:extLst>
          </p:nvPr>
        </p:nvGraphicFramePr>
        <p:xfrm>
          <a:off x="534838" y="1656273"/>
          <a:ext cx="11343288" cy="5096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3825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C4C755-9BB3-4884-02B3-3A35FDBEB494}"/>
              </a:ext>
            </a:extLst>
          </p:cNvPr>
          <p:cNvSpPr>
            <a:spLocks noGrp="1"/>
          </p:cNvSpPr>
          <p:nvPr>
            <p:ph type="body" sz="quarter" idx="11"/>
          </p:nvPr>
        </p:nvSpPr>
        <p:spPr>
          <a:xfrm>
            <a:off x="2421872" y="2445295"/>
            <a:ext cx="7142673" cy="2937588"/>
          </a:xfrm>
        </p:spPr>
        <p:txBody>
          <a:bodyPr/>
          <a:lstStyle/>
          <a:p>
            <a:pPr algn="ctr"/>
            <a:r>
              <a:rPr lang="en-GB" sz="19900" dirty="0">
                <a:effectLst>
                  <a:outerShdw blurRad="38100" dist="38100" dir="2700000" algn="tl">
                    <a:srgbClr val="000000">
                      <a:alpha val="43137"/>
                    </a:srgbClr>
                  </a:outerShdw>
                </a:effectLst>
              </a:rPr>
              <a:t>Q &amp; A</a:t>
            </a:r>
            <a:endParaRPr lang="lt-LT" sz="19900" dirty="0">
              <a:effectLst>
                <a:outerShdw blurRad="38100" dist="38100" dir="2700000" algn="tl">
                  <a:srgbClr val="000000">
                    <a:alpha val="43137"/>
                  </a:srgbClr>
                </a:outerShdw>
              </a:effectLst>
            </a:endParaRPr>
          </a:p>
        </p:txBody>
      </p:sp>
      <p:pic>
        <p:nvPicPr>
          <p:cNvPr id="2" name="Imagen 30" descr="Interfaz de usuario gráfica, Texto, Aplicación&#10;&#10;Descripción generada automáticamente">
            <a:extLst>
              <a:ext uri="{FF2B5EF4-FFF2-40B4-BE49-F238E27FC236}">
                <a16:creationId xmlns:a16="http://schemas.microsoft.com/office/drawing/2014/main" id="{CCBF84EA-A16D-B9B4-EE44-D2E13B59D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3898"/>
          <a:stretch>
            <a:fillRect/>
          </a:stretch>
        </p:blipFill>
        <p:spPr bwMode="auto">
          <a:xfrm>
            <a:off x="7882863" y="251287"/>
            <a:ext cx="2989155" cy="80579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84" descr="Logotipo&#10;&#10;Descripción generada automáticamente">
            <a:extLst>
              <a:ext uri="{FF2B5EF4-FFF2-40B4-BE49-F238E27FC236}">
                <a16:creationId xmlns:a16="http://schemas.microsoft.com/office/drawing/2014/main" id="{AEF1C03F-B005-3A3C-2169-FBB04F234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05" y="288488"/>
            <a:ext cx="2048849" cy="731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C26127A6-3452-B455-262A-5A67D1F29D1E}"/>
              </a:ext>
            </a:extLst>
          </p:cNvPr>
          <p:cNvSpPr>
            <a:spLocks noChangeArrowheads="1"/>
          </p:cNvSpPr>
          <p:nvPr/>
        </p:nvSpPr>
        <p:spPr bwMode="auto">
          <a:xfrm>
            <a:off x="2814559" y="290897"/>
            <a:ext cx="504410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dirty="0" err="1"/>
              <a:t>DigiTEX</a:t>
            </a:r>
            <a:r>
              <a:rPr lang="en-GB" altLang="en-US" dirty="0"/>
              <a:t> - Textile digitalization based on digital </a:t>
            </a:r>
            <a:br>
              <a:rPr lang="en-GB" altLang="en-US" dirty="0"/>
            </a:br>
            <a:r>
              <a:rPr lang="en-GB" altLang="en-US" dirty="0"/>
              <a:t>education and innovative e-Tools</a:t>
            </a:r>
            <a:br>
              <a:rPr lang="en-GB" altLang="en-US" dirty="0"/>
            </a:br>
            <a:r>
              <a:rPr lang="en-GB" altLang="en-US" dirty="0"/>
              <a:t>2020-1-RO01-KA226-HE-095335</a:t>
            </a:r>
          </a:p>
        </p:txBody>
      </p:sp>
      <p:sp>
        <p:nvSpPr>
          <p:cNvPr id="9" name="Text Placeholder 3">
            <a:extLst>
              <a:ext uri="{FF2B5EF4-FFF2-40B4-BE49-F238E27FC236}">
                <a16:creationId xmlns:a16="http://schemas.microsoft.com/office/drawing/2014/main" id="{972E2C25-D72E-448E-8BAE-F1E5ED97F718}"/>
              </a:ext>
            </a:extLst>
          </p:cNvPr>
          <p:cNvSpPr txBox="1">
            <a:spLocks/>
          </p:cNvSpPr>
          <p:nvPr/>
        </p:nvSpPr>
        <p:spPr>
          <a:xfrm rot="16200000">
            <a:off x="9390104" y="3369239"/>
            <a:ext cx="4281415" cy="505355"/>
          </a:xfrm>
          <a:prstGeom prst="rect">
            <a:avLst/>
          </a:prstGeom>
        </p:spPr>
        <p:txBody>
          <a:bodyPr anchor="b"/>
          <a:lstStyle>
            <a:lvl1pPr marL="0" indent="0" algn="l" defTabSz="914400" rtl="0" eaLnBrk="1" latinLnBrk="0" hangingPunct="1">
              <a:lnSpc>
                <a:spcPct val="110000"/>
              </a:lnSpc>
              <a:spcBef>
                <a:spcPts val="0"/>
              </a:spcBef>
              <a:spcAft>
                <a:spcPts val="0"/>
              </a:spcAft>
              <a:buFont typeface="+mj-lt"/>
              <a:buNone/>
              <a:defRPr sz="2200" b="1" i="0" kern="1200">
                <a:solidFill>
                  <a:schemeClr val="tx1"/>
                </a:solidFill>
                <a:latin typeface="Arial" panose="020B0604020202020204" pitchFamily="34" charset="0"/>
                <a:ea typeface="Inter Medium" panose="020B05020300000000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t>Kaunas University of Technology</a:t>
            </a:r>
          </a:p>
        </p:txBody>
      </p:sp>
      <p:pic>
        <p:nvPicPr>
          <p:cNvPr id="10" name="Imagen 22" descr="Logotipo&#10;&#10;Descripción generada automáticamente">
            <a:extLst>
              <a:ext uri="{FF2B5EF4-FFF2-40B4-BE49-F238E27FC236}">
                <a16:creationId xmlns:a16="http://schemas.microsoft.com/office/drawing/2014/main" id="{E89CD363-5D6C-7F56-13AA-96C4212E4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7901" y="6262136"/>
            <a:ext cx="525462" cy="52546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23" descr="Forma&#10;&#10;Descripción generada automáticamente con confianza media">
            <a:extLst>
              <a:ext uri="{FF2B5EF4-FFF2-40B4-BE49-F238E27FC236}">
                <a16:creationId xmlns:a16="http://schemas.microsoft.com/office/drawing/2014/main" id="{ADD59DCF-F780-10F5-0379-849AB5464E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088" y="6097707"/>
            <a:ext cx="1105564" cy="61946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24" descr="Flecha&#10;&#10;Descripción generada automáticamente con confianza media">
            <a:extLst>
              <a:ext uri="{FF2B5EF4-FFF2-40B4-BE49-F238E27FC236}">
                <a16:creationId xmlns:a16="http://schemas.microsoft.com/office/drawing/2014/main" id="{74549044-7965-AD51-4AC2-7682ACA6A5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6113" b="17821"/>
          <a:stretch>
            <a:fillRect/>
          </a:stretch>
        </p:blipFill>
        <p:spPr bwMode="auto">
          <a:xfrm>
            <a:off x="8826249" y="6276309"/>
            <a:ext cx="738296" cy="48532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25" descr="Logotipo&#10;&#10;Descripción generada automáticamente con confianza media">
            <a:extLst>
              <a:ext uri="{FF2B5EF4-FFF2-40B4-BE49-F238E27FC236}">
                <a16:creationId xmlns:a16="http://schemas.microsoft.com/office/drawing/2014/main" id="{93A771D4-2F22-6C00-289C-34C1C1607D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2839" y="6184480"/>
            <a:ext cx="594144" cy="60311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26" descr="Logotipo&#10;&#10;Descripción generada automáticamente">
            <a:extLst>
              <a:ext uri="{FF2B5EF4-FFF2-40B4-BE49-F238E27FC236}">
                <a16:creationId xmlns:a16="http://schemas.microsoft.com/office/drawing/2014/main" id="{F169CA93-B8BA-6EBA-BB25-17830BBD6B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2337" y="6319516"/>
            <a:ext cx="894061" cy="35877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27" descr="Imagen en blanco y negro&#10;&#10;Descripción generada automáticamente con confianza media">
            <a:extLst>
              <a:ext uri="{FF2B5EF4-FFF2-40B4-BE49-F238E27FC236}">
                <a16:creationId xmlns:a16="http://schemas.microsoft.com/office/drawing/2014/main" id="{30195A78-1B64-043B-82CF-D267B01FA4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1419" y="6276310"/>
            <a:ext cx="136957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28" descr="Un letrero de color blanco&#10;&#10;Descripción generada automáticamente con confianza baja">
            <a:extLst>
              <a:ext uri="{FF2B5EF4-FFF2-40B4-BE49-F238E27FC236}">
                <a16:creationId xmlns:a16="http://schemas.microsoft.com/office/drawing/2014/main" id="{3ED25D60-F5F9-B0ED-5DF5-00548E04B6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5764" y="6208047"/>
            <a:ext cx="505355" cy="5254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4768A5-E5AD-8561-7EFD-F3E2A92D0DCD}"/>
              </a:ext>
            </a:extLst>
          </p:cNvPr>
          <p:cNvSpPr txBox="1"/>
          <p:nvPr/>
        </p:nvSpPr>
        <p:spPr>
          <a:xfrm>
            <a:off x="8323051" y="5157021"/>
            <a:ext cx="2692882" cy="923330"/>
          </a:xfrm>
          <a:prstGeom prst="rect">
            <a:avLst/>
          </a:prstGeom>
          <a:noFill/>
        </p:spPr>
        <p:txBody>
          <a:bodyPr wrap="square">
            <a:spAutoFit/>
          </a:bodyPr>
          <a:lstStyle/>
          <a:p>
            <a:r>
              <a:rPr lang="en-GB" sz="1800" b="1" u="sng" dirty="0">
                <a:solidFill>
                  <a:srgbClr val="000000"/>
                </a:solidFill>
                <a:effectLst/>
                <a:latin typeface="Calibri" panose="020F0502020204030204" pitchFamily="34" charset="0"/>
                <a:ea typeface="Calibri" panose="020F0502020204030204" pitchFamily="34" charset="0"/>
              </a:rPr>
              <a:t>For further:</a:t>
            </a:r>
          </a:p>
          <a:p>
            <a:r>
              <a:rPr lang="en-GB" dirty="0">
                <a:solidFill>
                  <a:srgbClr val="000000"/>
                </a:solidFill>
                <a:latin typeface="Calibri" panose="020F0502020204030204" pitchFamily="34" charset="0"/>
                <a:hlinkClick r:id="rId11"/>
              </a:rPr>
              <a:t>reazmbstu.te@gmail.com</a:t>
            </a:r>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hlinkClick r:id="rId12"/>
              </a:rPr>
              <a:t>md.repon@ktu.edu</a:t>
            </a:r>
            <a:r>
              <a:rPr lang="en-GB" dirty="0">
                <a:solidFill>
                  <a:srgbClr val="000000"/>
                </a:solidFill>
                <a:latin typeface="Calibri" panose="020F0502020204030204" pitchFamily="34" charset="0"/>
              </a:rPr>
              <a:t>  </a:t>
            </a:r>
            <a:endParaRPr lang="en-GB" dirty="0"/>
          </a:p>
        </p:txBody>
      </p:sp>
    </p:spTree>
    <p:extLst>
      <p:ext uri="{BB962C8B-B14F-4D97-AF65-F5344CB8AC3E}">
        <p14:creationId xmlns:p14="http://schemas.microsoft.com/office/powerpoint/2010/main" val="15434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xEl>
                                              <p:pRg st="0" end="0"/>
                                            </p:txEl>
                                          </p:spTgt>
                                        </p:tgtEl>
                                      </p:cBhvr>
                                    </p:animEffect>
                                    <p:anim calcmode="lin" valueType="num">
                                      <p:cBhvr>
                                        <p:cTn id="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ART_TAB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e097895-e7e0-4b56-9c0e-04651de527be">
      <UserInfo>
        <DisplayName>Šalaševičienė Alvija</DisplayName>
        <AccountId>903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6401305528F941B7F919CF206008D5" ma:contentTypeVersion="2" ma:contentTypeDescription="Create a new document." ma:contentTypeScope="" ma:versionID="9973b19f01044293d410bb82258551ab">
  <xsd:schema xmlns:xsd="http://www.w3.org/2001/XMLSchema" xmlns:xs="http://www.w3.org/2001/XMLSchema" xmlns:p="http://schemas.microsoft.com/office/2006/metadata/properties" xmlns:ns2="ee097895-e7e0-4b56-9c0e-04651de527be" targetNamespace="http://schemas.microsoft.com/office/2006/metadata/properties" ma:root="true" ma:fieldsID="9580db55c14d557bfb1d1c5fdb00ef98" ns2:_="">
    <xsd:import namespace="ee097895-e7e0-4b56-9c0e-04651de527b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97895-e7e0-4b56-9c0e-04651de527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0621A2-D69B-432E-8740-13FF8E3515F9}">
  <ds:schemaRefs>
    <ds:schemaRef ds:uri="http://schemas.microsoft.com/sharepoint/v3/contenttype/forms"/>
  </ds:schemaRefs>
</ds:datastoreItem>
</file>

<file path=customXml/itemProps2.xml><?xml version="1.0" encoding="utf-8"?>
<ds:datastoreItem xmlns:ds="http://schemas.openxmlformats.org/officeDocument/2006/customXml" ds:itemID="{7EDF2539-4D3F-4684-BD2D-FC0438F7A418}">
  <ds:schemaRefs>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ee097895-e7e0-4b56-9c0e-04651de527b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EEE4400-11A8-481D-8E34-377738AF9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097895-e7e0-4b56-9c0e-04651de527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4300</TotalTime>
  <Words>424</Words>
  <Application>Microsoft Office PowerPoint</Application>
  <PresentationFormat>Widescreen</PresentationFormat>
  <Paragraphs>76</Paragraphs>
  <Slides>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Calibri</vt:lpstr>
      <vt:lpstr>Inter</vt:lpstr>
      <vt:lpstr>Inter Medium</vt:lpstr>
      <vt:lpstr>Inter Semi Bold</vt:lpstr>
      <vt:lpstr>Symbol</vt:lpstr>
      <vt:lpstr>Times New Roman</vt:lpstr>
      <vt:lpstr>TEXT</vt:lpstr>
      <vt:lpstr>FOTO</vt:lpstr>
      <vt:lpstr>CHART_TABLE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Mikučionienė Daiva</cp:lastModifiedBy>
  <cp:revision>265</cp:revision>
  <dcterms:created xsi:type="dcterms:W3CDTF">2020-12-23T08:59:48Z</dcterms:created>
  <dcterms:modified xsi:type="dcterms:W3CDTF">2022-12-14T13:09:55Z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0x010100186401305528F941B7F919CF206008D5</vt:lpwstr>
  </property>
</Properties>
</file>