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4.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3.xml"/>
  <Override ContentType="application/vnd.ms-office.chartstyle+xml" PartName="/ppt/charts/style4.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4" r:id="rId6"/>
    <p:sldMasterId id="214748367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Lst>
  <p:sldSz cy="6858000" cx="12192000"/>
  <p:notesSz cx="6858000" cy="9144000"/>
  <p:embeddedFontLst>
    <p:embeddedFont>
      <p:font typeface="Inter"/>
      <p:regular r:id="rId18"/>
      <p:bold r:id="rId19"/>
    </p:embeddedFont>
    <p:embeddedFont>
      <p:font typeface="Inter Medium"/>
      <p:regular r:id="rId20"/>
      <p:bold r:id="rId2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2" roundtripDataSignature="AMtx7mhonMwdTpY+ek93zBSh62QonQYxn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0452719-2D58-48AD-9231-FC6B0A62954D}">
  <a:tblStyle styleId="{A0452719-2D58-48AD-9231-FC6B0A62954D}"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Calibri"/>
          <a:ea typeface="Calibri"/>
          <a:cs typeface="Calibri"/>
        </a:font>
        <a:schemeClr val="lt1"/>
      </a:tcTxStyle>
      <a:tcStyle>
        <a:fill>
          <a:solidFill>
            <a:schemeClr val="dk1"/>
          </a:solidFill>
        </a:fill>
      </a:tcStyle>
    </a:lastCol>
    <a:firstCol>
      <a:tcTxStyle b="on" i="off">
        <a:font>
          <a:latin typeface="Calibri"/>
          <a:ea typeface="Calibri"/>
          <a:cs typeface="Calibri"/>
        </a:font>
        <a:schemeClr val="lt1"/>
      </a:tcTxStyle>
      <a:tcStyle>
        <a:fill>
          <a:solidFill>
            <a:schemeClr val="dk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InterMedium-regular.fntdata"/><Relationship Id="rId11" Type="http://schemas.openxmlformats.org/officeDocument/2006/relationships/slide" Target="slides/slide3.xml"/><Relationship Id="rId22" Type="http://customschemas.google.com/relationships/presentationmetadata" Target="metadata"/><Relationship Id="rId10" Type="http://schemas.openxmlformats.org/officeDocument/2006/relationships/slide" Target="slides/slide2.xml"/><Relationship Id="rId21" Type="http://schemas.openxmlformats.org/officeDocument/2006/relationships/font" Target="fonts/InterMedium-bold.fntdata"/><Relationship Id="rId13" Type="http://schemas.openxmlformats.org/officeDocument/2006/relationships/slide" Target="slides/slide5.xml"/><Relationship Id="rId12" Type="http://schemas.openxmlformats.org/officeDocument/2006/relationships/slide" Target="slides/slide4.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5" Type="http://schemas.openxmlformats.org/officeDocument/2006/relationships/slideMaster" Target="slideMasters/slideMaster1.xml"/><Relationship Id="rId19" Type="http://schemas.openxmlformats.org/officeDocument/2006/relationships/font" Target="fonts/Inter-bold.fntdata"/><Relationship Id="rId6" Type="http://schemas.openxmlformats.org/officeDocument/2006/relationships/slideMaster" Target="slideMasters/slideMaster2.xml"/><Relationship Id="rId18" Type="http://schemas.openxmlformats.org/officeDocument/2006/relationships/font" Target="fonts/Inter-regular.fntdata"/><Relationship Id="rId7" Type="http://schemas.openxmlformats.org/officeDocument/2006/relationships/slideMaster" Target="slideMasters/slideMaster3.xml"/><Relationship Id="rId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bg1"/>
                </a:solidFill>
                <a:latin typeface="Arial" panose="020B0604020202020204" pitchFamily="34" charset="0"/>
                <a:ea typeface="Inter" panose="020B0502030000000004" pitchFamily="34" charset="0"/>
                <a:cs typeface="Arial" panose="020B0604020202020204" pitchFamily="34" charset="0"/>
              </a:defRPr>
            </a:pPr>
            <a:r>
              <a:rPr lang="en-US" sz="1500" b="1" i="0" dirty="0">
                <a:solidFill>
                  <a:schemeClr val="bg1"/>
                </a:solidFill>
                <a:latin typeface="Arial" panose="020B0604020202020204" pitchFamily="34" charset="0"/>
                <a:ea typeface="Inter" panose="020B0502030000000004" pitchFamily="34" charset="0"/>
                <a:cs typeface="Arial" panose="020B0604020202020204" pitchFamily="34" charset="0"/>
              </a:rPr>
              <a:t>CHART TITLE</a:t>
            </a:r>
          </a:p>
        </c:rich>
      </c:tx>
      <c:layout>
        <c:manualLayout>
          <c:xMode val="edge"/>
          <c:yMode val="edge"/>
          <c:x val="0.4125591670014578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bg1"/>
              </a:solidFill>
              <a:latin typeface="Arial" panose="020B0604020202020204" pitchFamily="34" charset="0"/>
              <a:ea typeface="Inter" panose="020B0502030000000004" pitchFamily="34" charset="0"/>
              <a:cs typeface="Arial" panose="020B0604020202020204" pitchFamily="34" charset="0"/>
            </a:defRPr>
          </a:pPr>
          <a:endParaRPr lang="lt-LT"/>
        </a:p>
      </c:txPr>
    </c:title>
    <c:autoTitleDeleted val="0"/>
    <c:plotArea>
      <c:layout/>
      <c:barChart>
        <c:barDir val="col"/>
        <c:grouping val="clustered"/>
        <c:varyColors val="0"/>
        <c:ser>
          <c:idx val="0"/>
          <c:order val="0"/>
          <c:tx>
            <c:strRef>
              <c:f>Sheet1!$B$1</c:f>
              <c:strCache>
                <c:ptCount val="1"/>
                <c:pt idx="0">
                  <c:v>Series 1</c:v>
                </c:pt>
              </c:strCache>
            </c:strRef>
          </c:tx>
          <c:spPr>
            <a:solidFill>
              <a:srgbClr val="F9F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E91-AE4B-807D-BE6F3C84C5E9}"/>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E91-AE4B-807D-BE6F3C84C5E9}"/>
            </c:ext>
          </c:extLst>
        </c:ser>
        <c:ser>
          <c:idx val="2"/>
          <c:order val="2"/>
          <c:tx>
            <c:strRef>
              <c:f>Sheet1!$D$1</c:f>
              <c:strCache>
                <c:ptCount val="1"/>
                <c:pt idx="0">
                  <c:v>Series 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E91-AE4B-807D-BE6F3C84C5E9}"/>
            </c:ext>
          </c:extLst>
        </c:ser>
        <c:dLbls>
          <c:dLblPos val="outEnd"/>
          <c:showLegendKey val="0"/>
          <c:showVal val="1"/>
          <c:showCatName val="0"/>
          <c:showSerName val="0"/>
          <c:showPercent val="0"/>
          <c:showBubbleSize val="0"/>
        </c:dLbls>
        <c:gapWidth val="219"/>
        <c:overlap val="-27"/>
        <c:axId val="1154763968"/>
        <c:axId val="571192768"/>
      </c:barChart>
      <c:catAx>
        <c:axId val="115476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lt-LT"/>
          </a:p>
        </c:txPr>
        <c:crossAx val="571192768"/>
        <c:crosses val="autoZero"/>
        <c:auto val="1"/>
        <c:lblAlgn val="ctr"/>
        <c:lblOffset val="100"/>
        <c:noMultiLvlLbl val="0"/>
      </c:catAx>
      <c:valAx>
        <c:axId val="571192768"/>
        <c:scaling>
          <c:orientation val="minMax"/>
        </c:scaling>
        <c:delete val="0"/>
        <c:axPos val="l"/>
        <c:majorGridlines>
          <c:spPr>
            <a:ln w="12700" cap="flat" cmpd="sng" algn="ctr">
              <a:solidFill>
                <a:srgbClr val="E6E6E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lt-LT"/>
          </a:p>
        </c:txPr>
        <c:crossAx val="1154763968"/>
        <c:crosses val="autoZero"/>
        <c:crossBetween val="between"/>
      </c:valAx>
      <c:spPr>
        <a:noFill/>
        <a:ln>
          <a:noFill/>
        </a:ln>
        <a:effectLst/>
      </c:spPr>
    </c:plotArea>
    <c:legend>
      <c:legendPos val="b"/>
      <c:layout>
        <c:manualLayout>
          <c:xMode val="edge"/>
          <c:yMode val="edge"/>
          <c:x val="0.29552552523746062"/>
          <c:y val="0.93412845896881036"/>
          <c:w val="0.40894878693928838"/>
          <c:h val="6.58715410311895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r>
              <a:rPr lang="en-US" sz="1500" b="1" i="0" dirty="0">
                <a:solidFill>
                  <a:schemeClr val="bg1"/>
                </a:solidFill>
                <a:latin typeface="Arial" panose="020B0604020202020204" pitchFamily="34" charset="0"/>
                <a:ea typeface="Inter" panose="020B0502030000000004" pitchFamily="34" charset="0"/>
                <a:cs typeface="Arial" panose="020B0604020202020204" pitchFamily="34" charset="0"/>
              </a:rPr>
              <a:t>SALES</a:t>
            </a:r>
          </a:p>
        </c:rich>
      </c:tx>
      <c:layout>
        <c:manualLayout>
          <c:xMode val="edge"/>
          <c:yMode val="edge"/>
          <c:x val="0.4031579225872410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endParaRPr lang="lt-LT"/>
        </a:p>
      </c:txPr>
    </c:title>
    <c:autoTitleDeleted val="0"/>
    <c:plotArea>
      <c:layout/>
      <c:doughnutChart>
        <c:varyColors val="1"/>
        <c:ser>
          <c:idx val="0"/>
          <c:order val="0"/>
          <c:tx>
            <c:strRef>
              <c:f>Sheet1!$B$1</c:f>
              <c:strCache>
                <c:ptCount val="1"/>
                <c:pt idx="0">
                  <c:v>Sales</c:v>
                </c:pt>
              </c:strCache>
            </c:strRef>
          </c:tx>
          <c:spPr>
            <a:ln w="25400">
              <a:solidFill>
                <a:schemeClr val="bg1"/>
              </a:solidFill>
            </a:ln>
          </c:spPr>
          <c:dPt>
            <c:idx val="0"/>
            <c:bubble3D val="0"/>
            <c:spPr>
              <a:solidFill>
                <a:srgbClr val="FFFF00"/>
              </a:solidFill>
              <a:ln w="25400">
                <a:solidFill>
                  <a:schemeClr val="bg1"/>
                </a:solidFill>
              </a:ln>
              <a:effectLst/>
            </c:spPr>
            <c:extLst>
              <c:ext xmlns:c16="http://schemas.microsoft.com/office/drawing/2014/chart" uri="{C3380CC4-5D6E-409C-BE32-E72D297353CC}">
                <c16:uniqueId val="{00000001-69CE-8343-B148-C1B52C7EBAFE}"/>
              </c:ext>
            </c:extLst>
          </c:dPt>
          <c:dPt>
            <c:idx val="1"/>
            <c:bubble3D val="0"/>
            <c:spPr>
              <a:solidFill>
                <a:schemeClr val="bg1">
                  <a:lumMod val="75000"/>
                </a:schemeClr>
              </a:solidFill>
              <a:ln w="25400">
                <a:solidFill>
                  <a:schemeClr val="bg1"/>
                </a:solidFill>
              </a:ln>
              <a:effectLst/>
            </c:spPr>
            <c:extLst>
              <c:ext xmlns:c16="http://schemas.microsoft.com/office/drawing/2014/chart" uri="{C3380CC4-5D6E-409C-BE32-E72D297353CC}">
                <c16:uniqueId val="{00000003-69CE-8343-B148-C1B52C7EBAFE}"/>
              </c:ext>
            </c:extLst>
          </c:dPt>
          <c:dPt>
            <c:idx val="2"/>
            <c:bubble3D val="0"/>
            <c:spPr>
              <a:solidFill>
                <a:schemeClr val="tx1">
                  <a:lumMod val="50000"/>
                  <a:lumOff val="50000"/>
                </a:schemeClr>
              </a:solidFill>
              <a:ln w="25400">
                <a:solidFill>
                  <a:schemeClr val="bg1"/>
                </a:solidFill>
              </a:ln>
              <a:effectLst/>
            </c:spPr>
            <c:extLst>
              <c:ext xmlns:c16="http://schemas.microsoft.com/office/drawing/2014/chart" uri="{C3380CC4-5D6E-409C-BE32-E72D297353CC}">
                <c16:uniqueId val="{00000005-69CE-8343-B148-C1B52C7EBAFE}"/>
              </c:ext>
            </c:extLst>
          </c:dPt>
          <c:dPt>
            <c:idx val="3"/>
            <c:bubble3D val="0"/>
            <c:spPr>
              <a:solidFill>
                <a:schemeClr val="bg2"/>
              </a:solidFill>
              <a:ln w="25400">
                <a:solidFill>
                  <a:schemeClr val="bg1"/>
                </a:solidFill>
              </a:ln>
              <a:effectLst/>
            </c:spPr>
            <c:extLst>
              <c:ext xmlns:c16="http://schemas.microsoft.com/office/drawing/2014/chart" uri="{C3380CC4-5D6E-409C-BE32-E72D297353CC}">
                <c16:uniqueId val="{00000007-69CE-8343-B148-C1B52C7EBAFE}"/>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65</c:v>
                </c:pt>
                <c:pt idx="3">
                  <c:v>1.2</c:v>
                </c:pt>
              </c:numCache>
            </c:numRef>
          </c:val>
          <c:extLst>
            <c:ext xmlns:c16="http://schemas.microsoft.com/office/drawing/2014/chart" uri="{C3380CC4-5D6E-409C-BE32-E72D297353CC}">
              <c16:uniqueId val="{00000008-69CE-8343-B148-C1B52C7EBAF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9.2155787985527038E-2"/>
          <c:y val="0.92494248187899974"/>
          <c:w val="0.81568842402894592"/>
          <c:h val="7.50575181210002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Arial" panose="020B0604020202020204" pitchFamily="34" charset="0"/>
              <a:ea typeface="Inter Medium" panose="020B0502030000000004" pitchFamily="34" charset="0"/>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r>
              <a:rPr lang="en-US" sz="1500" b="1" i="0" dirty="0">
                <a:solidFill>
                  <a:schemeClr val="tx1"/>
                </a:solidFill>
                <a:latin typeface="Arial" panose="020B0604020202020204" pitchFamily="34" charset="0"/>
                <a:ea typeface="Inter" panose="020B0502030000000004" pitchFamily="34" charset="0"/>
                <a:cs typeface="Arial" panose="020B0604020202020204" pitchFamily="34" charset="0"/>
              </a:rPr>
              <a:t>CHART TITLE</a:t>
            </a:r>
          </a:p>
        </c:rich>
      </c:tx>
      <c:layout>
        <c:manualLayout>
          <c:xMode val="edge"/>
          <c:yMode val="edge"/>
          <c:x val="0.41255916700145789"/>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endParaRPr lang="lt-LT"/>
        </a:p>
      </c:txPr>
    </c:title>
    <c:autoTitleDeleted val="0"/>
    <c:plotArea>
      <c:layout/>
      <c:barChart>
        <c:barDir val="col"/>
        <c:grouping val="clustered"/>
        <c:varyColors val="0"/>
        <c:ser>
          <c:idx val="0"/>
          <c:order val="0"/>
          <c:tx>
            <c:strRef>
              <c:f>Sheet1!$B$1</c:f>
              <c:strCache>
                <c:ptCount val="1"/>
                <c:pt idx="0">
                  <c:v>Series 1</c:v>
                </c:pt>
              </c:strCache>
            </c:strRef>
          </c:tx>
          <c:spPr>
            <a:solidFill>
              <a:srgbClr val="F9F9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724-CD44-BF54-FEE67B74FB73}"/>
            </c:ext>
          </c:extLst>
        </c:ser>
        <c:ser>
          <c:idx val="1"/>
          <c:order val="1"/>
          <c:tx>
            <c:strRef>
              <c:f>Sheet1!$C$1</c:f>
              <c:strCache>
                <c:ptCount val="1"/>
                <c:pt idx="0">
                  <c:v>Series 2</c:v>
                </c:pt>
              </c:strCache>
            </c:strRef>
          </c:tx>
          <c:spPr>
            <a:solidFill>
              <a:schemeClr val="tx1">
                <a:lumMod val="65000"/>
                <a:lumOff val="3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724-CD44-BF54-FEE67B74FB73}"/>
            </c:ext>
          </c:extLst>
        </c:ser>
        <c:ser>
          <c:idx val="2"/>
          <c:order val="2"/>
          <c:tx>
            <c:strRef>
              <c:f>Sheet1!$D$1</c:f>
              <c:strCache>
                <c:ptCount val="1"/>
                <c:pt idx="0">
                  <c:v>Series 3</c:v>
                </c:pt>
              </c:strCache>
            </c:strRef>
          </c:tx>
          <c:spPr>
            <a:solidFill>
              <a:schemeClr val="bg1">
                <a:lumMod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724-CD44-BF54-FEE67B74FB73}"/>
            </c:ext>
          </c:extLst>
        </c:ser>
        <c:dLbls>
          <c:dLblPos val="outEnd"/>
          <c:showLegendKey val="0"/>
          <c:showVal val="1"/>
          <c:showCatName val="0"/>
          <c:showSerName val="0"/>
          <c:showPercent val="0"/>
          <c:showBubbleSize val="0"/>
        </c:dLbls>
        <c:gapWidth val="219"/>
        <c:overlap val="-27"/>
        <c:axId val="1154763968"/>
        <c:axId val="571192768"/>
      </c:barChart>
      <c:catAx>
        <c:axId val="1154763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lt-LT"/>
          </a:p>
        </c:txPr>
        <c:crossAx val="571192768"/>
        <c:crosses val="autoZero"/>
        <c:auto val="1"/>
        <c:lblAlgn val="ctr"/>
        <c:lblOffset val="100"/>
        <c:noMultiLvlLbl val="0"/>
      </c:catAx>
      <c:valAx>
        <c:axId val="571192768"/>
        <c:scaling>
          <c:orientation val="minMax"/>
        </c:scaling>
        <c:delete val="0"/>
        <c:axPos val="l"/>
        <c:majorGridlines>
          <c:spPr>
            <a:ln w="15875" cap="flat" cmpd="sng" algn="ctr">
              <a:solidFill>
                <a:srgbClr val="E6E6E6"/>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lt-LT"/>
          </a:p>
        </c:txPr>
        <c:crossAx val="1154763968"/>
        <c:crosses val="autoZero"/>
        <c:crossBetween val="between"/>
      </c:valAx>
      <c:spPr>
        <a:noFill/>
        <a:ln>
          <a:noFill/>
        </a:ln>
        <a:effectLst/>
      </c:spPr>
    </c:plotArea>
    <c:legend>
      <c:legendPos val="b"/>
      <c:layout>
        <c:manualLayout>
          <c:xMode val="edge"/>
          <c:yMode val="edge"/>
          <c:x val="0.29552552523746062"/>
          <c:y val="0.93412845896881036"/>
          <c:w val="0.40894878693928838"/>
          <c:h val="6.5871541031189584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r>
              <a:rPr lang="en-US" sz="1500" b="1" i="0" dirty="0">
                <a:solidFill>
                  <a:schemeClr val="tx1"/>
                </a:solidFill>
                <a:latin typeface="Arial" panose="020B0604020202020204" pitchFamily="34" charset="0"/>
                <a:ea typeface="Inter" panose="020B0502030000000004" pitchFamily="34" charset="0"/>
                <a:cs typeface="Arial" panose="020B0604020202020204" pitchFamily="34" charset="0"/>
              </a:rPr>
              <a:t>SALES</a:t>
            </a:r>
          </a:p>
        </c:rich>
      </c:tx>
      <c:layout>
        <c:manualLayout>
          <c:xMode val="edge"/>
          <c:yMode val="edge"/>
          <c:x val="0.40315792258724104"/>
          <c:y val="0"/>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Arial" panose="020B0604020202020204" pitchFamily="34" charset="0"/>
              <a:ea typeface="Inter" panose="020B0502030000000004" pitchFamily="34" charset="0"/>
              <a:cs typeface="Arial" panose="020B0604020202020204" pitchFamily="34" charset="0"/>
            </a:defRPr>
          </a:pPr>
          <a:endParaRPr lang="lt-LT"/>
        </a:p>
      </c:txPr>
    </c:title>
    <c:autoTitleDeleted val="0"/>
    <c:plotArea>
      <c:layout/>
      <c:doughnutChart>
        <c:varyColors val="1"/>
        <c:ser>
          <c:idx val="0"/>
          <c:order val="0"/>
          <c:tx>
            <c:strRef>
              <c:f>Sheet1!$B$1</c:f>
              <c:strCache>
                <c:ptCount val="1"/>
                <c:pt idx="0">
                  <c:v>Sales</c:v>
                </c:pt>
              </c:strCache>
            </c:strRef>
          </c:tx>
          <c:spPr>
            <a:ln w="25400">
              <a:solidFill>
                <a:schemeClr val="bg1"/>
              </a:solidFill>
            </a:ln>
          </c:spPr>
          <c:dPt>
            <c:idx val="0"/>
            <c:bubble3D val="0"/>
            <c:spPr>
              <a:solidFill>
                <a:srgbClr val="FFFF00"/>
              </a:solidFill>
              <a:ln w="25400">
                <a:solidFill>
                  <a:schemeClr val="bg1"/>
                </a:solidFill>
              </a:ln>
              <a:effectLst/>
            </c:spPr>
            <c:extLst>
              <c:ext xmlns:c16="http://schemas.microsoft.com/office/drawing/2014/chart" uri="{C3380CC4-5D6E-409C-BE32-E72D297353CC}">
                <c16:uniqueId val="{00000001-7B4E-5645-9041-E832FC400608}"/>
              </c:ext>
            </c:extLst>
          </c:dPt>
          <c:dPt>
            <c:idx val="1"/>
            <c:bubble3D val="0"/>
            <c:spPr>
              <a:solidFill>
                <a:schemeClr val="bg1">
                  <a:lumMod val="75000"/>
                </a:schemeClr>
              </a:solidFill>
              <a:ln w="25400">
                <a:solidFill>
                  <a:schemeClr val="bg1"/>
                </a:solidFill>
              </a:ln>
              <a:effectLst/>
            </c:spPr>
            <c:extLst>
              <c:ext xmlns:c16="http://schemas.microsoft.com/office/drawing/2014/chart" uri="{C3380CC4-5D6E-409C-BE32-E72D297353CC}">
                <c16:uniqueId val="{00000003-7B4E-5645-9041-E832FC400608}"/>
              </c:ext>
            </c:extLst>
          </c:dPt>
          <c:dPt>
            <c:idx val="2"/>
            <c:bubble3D val="0"/>
            <c:spPr>
              <a:solidFill>
                <a:schemeClr val="tx1">
                  <a:lumMod val="50000"/>
                  <a:lumOff val="50000"/>
                </a:schemeClr>
              </a:solidFill>
              <a:ln w="25400">
                <a:solidFill>
                  <a:schemeClr val="bg1"/>
                </a:solidFill>
              </a:ln>
              <a:effectLst/>
            </c:spPr>
            <c:extLst>
              <c:ext xmlns:c16="http://schemas.microsoft.com/office/drawing/2014/chart" uri="{C3380CC4-5D6E-409C-BE32-E72D297353CC}">
                <c16:uniqueId val="{00000005-7B4E-5645-9041-E832FC400608}"/>
              </c:ext>
            </c:extLst>
          </c:dPt>
          <c:dPt>
            <c:idx val="3"/>
            <c:bubble3D val="0"/>
            <c:spPr>
              <a:solidFill>
                <a:schemeClr val="bg2"/>
              </a:solidFill>
              <a:ln w="25400">
                <a:solidFill>
                  <a:schemeClr val="bg1"/>
                </a:solidFill>
              </a:ln>
              <a:effectLst/>
            </c:spPr>
            <c:extLst>
              <c:ext xmlns:c16="http://schemas.microsoft.com/office/drawing/2014/chart" uri="{C3380CC4-5D6E-409C-BE32-E72D297353CC}">
                <c16:uniqueId val="{00000007-7B4E-5645-9041-E832FC40060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65</c:v>
                </c:pt>
                <c:pt idx="3">
                  <c:v>1.2</c:v>
                </c:pt>
              </c:numCache>
            </c:numRef>
          </c:val>
          <c:extLst>
            <c:ext xmlns:c16="http://schemas.microsoft.com/office/drawing/2014/chart" uri="{C3380CC4-5D6E-409C-BE32-E72D297353CC}">
              <c16:uniqueId val="{00000008-7B4E-5645-9041-E832FC400608}"/>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manualLayout>
          <c:xMode val="edge"/>
          <c:yMode val="edge"/>
          <c:x val="9.2155787985527038E-2"/>
          <c:y val="0.92494248187899974"/>
          <c:w val="0.81568842402894592"/>
          <c:h val="7.50575181210002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Inter Medium" panose="020B0502030000000004" pitchFamily="34" charset="0"/>
              <a:cs typeface="Arial" panose="020B0604020202020204" pitchFamily="34" charset="0"/>
            </a:defRPr>
          </a:pPr>
          <a:endParaRPr lang="lt-L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2.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4.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chart" Target="../charts/chart1.xml"/><Relationship Id="rId3" Type="http://schemas.openxmlformats.org/officeDocument/2006/relationships/chart" Target="../charts/chart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4.png"/><Relationship Id="rId4" Type="http://schemas.openxmlformats.org/officeDocument/2006/relationships/image" Target="../media/image10.png"/><Relationship Id="rId5"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chart" Target="../charts/chart3.xml"/><Relationship Id="rId3" Type="http://schemas.openxmlformats.org/officeDocument/2006/relationships/chart" Target="../charts/chart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4.png"/><Relationship Id="rId4" Type="http://schemas.openxmlformats.org/officeDocument/2006/relationships/image" Target="../media/image7.png"/><Relationship Id="rId5" Type="http://schemas.openxmlformats.org/officeDocument/2006/relationships/image" Target="../media/image21.png"/><Relationship Id="rId6"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4.png"/><Relationship Id="rId4" Type="http://schemas.openxmlformats.org/officeDocument/2006/relationships/image" Target="../media/image39.png"/><Relationship Id="rId5" Type="http://schemas.openxmlformats.org/officeDocument/2006/relationships/image" Target="../media/image7.png"/><Relationship Id="rId6"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5.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_Slogan_White background">
  <p:cSld name="Text_Slogan_White background">
    <p:bg>
      <p:bgPr>
        <a:solidFill>
          <a:schemeClr val="lt1"/>
        </a:solidFill>
      </p:bgPr>
    </p:bg>
    <p:spTree>
      <p:nvGrpSpPr>
        <p:cNvPr id="10" name="Shape 10"/>
        <p:cNvGrpSpPr/>
        <p:nvPr/>
      </p:nvGrpSpPr>
      <p:grpSpPr>
        <a:xfrm>
          <a:off x="0" y="0"/>
          <a:ext cx="0" cy="0"/>
          <a:chOff x="0" y="0"/>
          <a:chExt cx="0" cy="0"/>
        </a:xfrm>
      </p:grpSpPr>
      <p:sp>
        <p:nvSpPr>
          <p:cNvPr id="11" name="Google Shape;11;p11"/>
          <p:cNvSpPr txBox="1"/>
          <p:nvPr>
            <p:ph idx="1" type="body"/>
          </p:nvPr>
        </p:nvSpPr>
        <p:spPr>
          <a:xfrm>
            <a:off x="641644" y="600737"/>
            <a:ext cx="9908045"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1"/>
          <p:cNvSpPr txBox="1"/>
          <p:nvPr>
            <p:ph idx="2" type="body"/>
          </p:nvPr>
        </p:nvSpPr>
        <p:spPr>
          <a:xfrm rot="-5400000">
            <a:off x="9406361" y="3040008"/>
            <a:ext cx="4397904" cy="117338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30000"/>
              </a:lnSpc>
              <a:spcBef>
                <a:spcPts val="0"/>
              </a:spcBef>
              <a:spcAft>
                <a:spcPts val="0"/>
              </a:spcAft>
              <a:buClr>
                <a:schemeClr val="dk1"/>
              </a:buClr>
              <a:buSzPts val="1300"/>
              <a:buFont typeface="Arial"/>
              <a:buNone/>
              <a:defRPr b="1" i="0" sz="1300" u="none" cap="none" strike="noStrike">
                <a:solidFill>
                  <a:schemeClr val="dk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2pPr>
            <a:lvl3pPr indent="-228600" lvl="2" marL="13716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3pPr>
            <a:lvl4pPr indent="-228600" lvl="3" marL="18288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4pPr>
            <a:lvl5pPr indent="-228600" lvl="4" marL="22860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
          <p:cNvSpPr txBox="1"/>
          <p:nvPr>
            <p:ph idx="3" type="body"/>
          </p:nvPr>
        </p:nvSpPr>
        <p:spPr>
          <a:xfrm>
            <a:off x="639930" y="4374624"/>
            <a:ext cx="9828212" cy="18607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600"/>
              <a:buFont typeface="Calibri"/>
              <a:buNone/>
              <a:defRPr b="0" i="0" sz="16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 name="Google Shape;14;p11"/>
          <p:cNvSpPr txBox="1"/>
          <p:nvPr>
            <p:ph idx="4" type="body"/>
          </p:nvPr>
        </p:nvSpPr>
        <p:spPr>
          <a:xfrm>
            <a:off x="643723" y="3048000"/>
            <a:ext cx="9828212" cy="101934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Calibri"/>
              <a:buNone/>
              <a:defRPr b="1"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5" name="Google Shape;15;p11"/>
          <p:cNvPicPr preferRelativeResize="0"/>
          <p:nvPr/>
        </p:nvPicPr>
        <p:blipFill rotWithShape="1">
          <a:blip r:embed="rId2">
            <a:alphaModFix/>
          </a:blip>
          <a:srcRect b="0" l="0" r="0" t="0"/>
          <a:stretch/>
        </p:blipFill>
        <p:spPr>
          <a:xfrm>
            <a:off x="11314563" y="696316"/>
            <a:ext cx="590985" cy="318475"/>
          </a:xfrm>
          <a:prstGeom prst="rect">
            <a:avLst/>
          </a:prstGeom>
          <a:noFill/>
          <a:ln>
            <a:noFill/>
          </a:ln>
        </p:spPr>
      </p:pic>
      <p:pic>
        <p:nvPicPr>
          <p:cNvPr id="16" name="Google Shape;16;p11"/>
          <p:cNvPicPr preferRelativeResize="0"/>
          <p:nvPr/>
        </p:nvPicPr>
        <p:blipFill rotWithShape="1">
          <a:blip r:embed="rId3">
            <a:alphaModFix/>
          </a:blip>
          <a:srcRect b="0" l="0" r="0" t="0"/>
          <a:stretch/>
        </p:blipFill>
        <p:spPr>
          <a:xfrm>
            <a:off x="11010097" y="0"/>
            <a:ext cx="38100" cy="6858000"/>
          </a:xfrm>
          <a:prstGeom prst="rect">
            <a:avLst/>
          </a:prstGeom>
          <a:noFill/>
          <a:ln>
            <a:noFill/>
          </a:ln>
        </p:spPr>
      </p:pic>
      <p:pic>
        <p:nvPicPr>
          <p:cNvPr id="17" name="Google Shape;17;p11"/>
          <p:cNvPicPr preferRelativeResize="0"/>
          <p:nvPr/>
        </p:nvPicPr>
        <p:blipFill rotWithShape="1">
          <a:blip r:embed="rId4">
            <a:alphaModFix/>
          </a:blip>
          <a:srcRect b="-49952" l="0" r="9625" t="0"/>
          <a:stretch/>
        </p:blipFill>
        <p:spPr>
          <a:xfrm>
            <a:off x="0" y="1356709"/>
            <a:ext cx="11018622" cy="285659"/>
          </a:xfrm>
          <a:prstGeom prst="rect">
            <a:avLst/>
          </a:prstGeom>
          <a:noFill/>
          <a:ln>
            <a:noFill/>
          </a:ln>
        </p:spPr>
      </p:pic>
      <p:sp>
        <p:nvSpPr>
          <p:cNvPr id="18" name="Google Shape;18;p11"/>
          <p:cNvSpPr txBox="1"/>
          <p:nvPr/>
        </p:nvSpPr>
        <p:spPr>
          <a:xfrm>
            <a:off x="11163044" y="6286367"/>
            <a:ext cx="922601" cy="36512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dk1"/>
                </a:solidFill>
                <a:latin typeface="Arial"/>
                <a:ea typeface="Arial"/>
                <a:cs typeface="Arial"/>
                <a:sym typeface="Arial"/>
              </a:rPr>
              <a:t>‹#›</a:t>
            </a:fld>
            <a:endParaRPr b="1" i="0" sz="14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_Two parts">
  <p:cSld name="2_Text_Two parts">
    <p:bg>
      <p:bgPr>
        <a:solidFill>
          <a:schemeClr val="dk1"/>
        </a:solidFill>
      </p:bgPr>
    </p:bg>
    <p:spTree>
      <p:nvGrpSpPr>
        <p:cNvPr id="84" name="Shape 84"/>
        <p:cNvGrpSpPr/>
        <p:nvPr/>
      </p:nvGrpSpPr>
      <p:grpSpPr>
        <a:xfrm>
          <a:off x="0" y="0"/>
          <a:ext cx="0" cy="0"/>
          <a:chOff x="0" y="0"/>
          <a:chExt cx="0" cy="0"/>
        </a:xfrm>
      </p:grpSpPr>
      <p:sp>
        <p:nvSpPr>
          <p:cNvPr id="85" name="Google Shape;85;p20"/>
          <p:cNvSpPr/>
          <p:nvPr/>
        </p:nvSpPr>
        <p:spPr>
          <a:xfrm>
            <a:off x="0" y="0"/>
            <a:ext cx="6096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 name="Google Shape;86;p20"/>
          <p:cNvSpPr txBox="1"/>
          <p:nvPr>
            <p:ph idx="1" type="body"/>
          </p:nvPr>
        </p:nvSpPr>
        <p:spPr>
          <a:xfrm>
            <a:off x="641645" y="600737"/>
            <a:ext cx="4921173"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20"/>
          <p:cNvSpPr txBox="1"/>
          <p:nvPr>
            <p:ph idx="2" type="body"/>
          </p:nvPr>
        </p:nvSpPr>
        <p:spPr>
          <a:xfrm>
            <a:off x="6737645" y="600737"/>
            <a:ext cx="4921173"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20"/>
          <p:cNvSpPr txBox="1"/>
          <p:nvPr>
            <p:ph idx="3" type="body"/>
          </p:nvPr>
        </p:nvSpPr>
        <p:spPr>
          <a:xfrm>
            <a:off x="639930" y="2924175"/>
            <a:ext cx="4922888" cy="33111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600"/>
              <a:buFont typeface="Calibri"/>
              <a:buNone/>
              <a:defRPr b="0" i="0" sz="16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 name="Google Shape;89;p20"/>
          <p:cNvSpPr txBox="1"/>
          <p:nvPr>
            <p:ph idx="4" type="body"/>
          </p:nvPr>
        </p:nvSpPr>
        <p:spPr>
          <a:xfrm>
            <a:off x="6735930" y="2924175"/>
            <a:ext cx="4922888" cy="33111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1600"/>
              <a:buFont typeface="Calibri"/>
              <a:buNone/>
              <a:defRPr b="0" i="0" sz="16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 name="Google Shape;90;p20"/>
          <p:cNvSpPr txBox="1"/>
          <p:nvPr/>
        </p:nvSpPr>
        <p:spPr>
          <a:xfrm>
            <a:off x="11163044" y="6286367"/>
            <a:ext cx="922601" cy="36512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a:solidFill>
                  <a:schemeClr val="lt1"/>
                </a:solidFill>
                <a:latin typeface="Arial"/>
                <a:ea typeface="Arial"/>
                <a:cs typeface="Arial"/>
                <a:sym typeface="Arial"/>
              </a:rPr>
              <a:t>‹#›</a:t>
            </a:fld>
            <a:endParaRPr b="1" i="0" sz="14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guide id="18"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_Four parts">
  <p:cSld name="1_Text_Four parts">
    <p:bg>
      <p:bgPr>
        <a:solidFill>
          <a:schemeClr val="lt1"/>
        </a:solidFill>
      </p:bgPr>
    </p:bg>
    <p:spTree>
      <p:nvGrpSpPr>
        <p:cNvPr id="91" name="Shape 91"/>
        <p:cNvGrpSpPr/>
        <p:nvPr/>
      </p:nvGrpSpPr>
      <p:grpSpPr>
        <a:xfrm>
          <a:off x="0" y="0"/>
          <a:ext cx="0" cy="0"/>
          <a:chOff x="0" y="0"/>
          <a:chExt cx="0" cy="0"/>
        </a:xfrm>
      </p:grpSpPr>
      <p:sp>
        <p:nvSpPr>
          <p:cNvPr id="92" name="Google Shape;92;p21"/>
          <p:cNvSpPr/>
          <p:nvPr/>
        </p:nvSpPr>
        <p:spPr>
          <a:xfrm>
            <a:off x="6096001" y="1"/>
            <a:ext cx="6095999" cy="3428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21"/>
          <p:cNvSpPr txBox="1"/>
          <p:nvPr>
            <p:ph idx="1" type="body"/>
          </p:nvPr>
        </p:nvSpPr>
        <p:spPr>
          <a:xfrm>
            <a:off x="6959600" y="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2200"/>
              <a:buFont typeface="Calibri"/>
              <a:buNone/>
              <a:defRPr b="0"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4" name="Google Shape;94;p21"/>
          <p:cNvSpPr txBox="1"/>
          <p:nvPr>
            <p:ph idx="2" type="body"/>
          </p:nvPr>
        </p:nvSpPr>
        <p:spPr>
          <a:xfrm>
            <a:off x="863597" y="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Calibri"/>
              <a:buNone/>
              <a:defRPr b="0"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5" name="Google Shape;95;p21"/>
          <p:cNvSpPr/>
          <p:nvPr/>
        </p:nvSpPr>
        <p:spPr>
          <a:xfrm>
            <a:off x="1" y="3429001"/>
            <a:ext cx="6095999" cy="3428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21"/>
          <p:cNvSpPr txBox="1"/>
          <p:nvPr>
            <p:ph idx="3" type="body"/>
          </p:nvPr>
        </p:nvSpPr>
        <p:spPr>
          <a:xfrm>
            <a:off x="6959600" y="342900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Calibri"/>
              <a:buNone/>
              <a:defRPr b="0"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 name="Google Shape;97;p21"/>
          <p:cNvSpPr txBox="1"/>
          <p:nvPr>
            <p:ph idx="4" type="body"/>
          </p:nvPr>
        </p:nvSpPr>
        <p:spPr>
          <a:xfrm>
            <a:off x="863597" y="342900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2200"/>
              <a:buFont typeface="Calibri"/>
              <a:buNone/>
              <a:defRPr b="0"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guide id="18"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ext_Four parts">
  <p:cSld name="2_Text_Four parts">
    <p:bg>
      <p:bgPr>
        <a:solidFill>
          <a:schemeClr val="lt1"/>
        </a:solidFill>
      </p:bgPr>
    </p:bg>
    <p:spTree>
      <p:nvGrpSpPr>
        <p:cNvPr id="98" name="Shape 98"/>
        <p:cNvGrpSpPr/>
        <p:nvPr/>
      </p:nvGrpSpPr>
      <p:grpSpPr>
        <a:xfrm>
          <a:off x="0" y="0"/>
          <a:ext cx="0" cy="0"/>
          <a:chOff x="0" y="0"/>
          <a:chExt cx="0" cy="0"/>
        </a:xfrm>
      </p:grpSpPr>
      <p:sp>
        <p:nvSpPr>
          <p:cNvPr id="99" name="Google Shape;99;p22"/>
          <p:cNvSpPr/>
          <p:nvPr/>
        </p:nvSpPr>
        <p:spPr>
          <a:xfrm>
            <a:off x="1" y="-1"/>
            <a:ext cx="6095999" cy="3428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22"/>
          <p:cNvSpPr/>
          <p:nvPr/>
        </p:nvSpPr>
        <p:spPr>
          <a:xfrm>
            <a:off x="6096001" y="3428998"/>
            <a:ext cx="6095999" cy="3428999"/>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22"/>
          <p:cNvSpPr txBox="1"/>
          <p:nvPr>
            <p:ph idx="1" type="body"/>
          </p:nvPr>
        </p:nvSpPr>
        <p:spPr>
          <a:xfrm>
            <a:off x="6959600" y="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Calibri"/>
              <a:buNone/>
              <a:defRPr b="0"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22"/>
          <p:cNvSpPr txBox="1"/>
          <p:nvPr>
            <p:ph idx="2" type="body"/>
          </p:nvPr>
        </p:nvSpPr>
        <p:spPr>
          <a:xfrm>
            <a:off x="863597" y="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2200"/>
              <a:buFont typeface="Calibri"/>
              <a:buNone/>
              <a:defRPr b="0"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22"/>
          <p:cNvSpPr txBox="1"/>
          <p:nvPr>
            <p:ph idx="3" type="body"/>
          </p:nvPr>
        </p:nvSpPr>
        <p:spPr>
          <a:xfrm>
            <a:off x="6959600" y="342900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2200"/>
              <a:buFont typeface="Calibri"/>
              <a:buNone/>
              <a:defRPr b="0"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 name="Google Shape;104;p22"/>
          <p:cNvSpPr txBox="1"/>
          <p:nvPr>
            <p:ph idx="4" type="body"/>
          </p:nvPr>
        </p:nvSpPr>
        <p:spPr>
          <a:xfrm>
            <a:off x="863597" y="342900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Calibri"/>
              <a:buNone/>
              <a:defRPr b="0"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guide id="18"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ext_Four parts">
  <p:cSld name="3_Text_Four parts">
    <p:bg>
      <p:bgPr>
        <a:solidFill>
          <a:schemeClr val="dk1"/>
        </a:solidFill>
      </p:bgPr>
    </p:bg>
    <p:spTree>
      <p:nvGrpSpPr>
        <p:cNvPr id="105" name="Shape 105"/>
        <p:cNvGrpSpPr/>
        <p:nvPr/>
      </p:nvGrpSpPr>
      <p:grpSpPr>
        <a:xfrm>
          <a:off x="0" y="0"/>
          <a:ext cx="0" cy="0"/>
          <a:chOff x="0" y="0"/>
          <a:chExt cx="0" cy="0"/>
        </a:xfrm>
      </p:grpSpPr>
      <p:pic>
        <p:nvPicPr>
          <p:cNvPr id="106" name="Google Shape;106;p23"/>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07" name="Google Shape;107;p23"/>
          <p:cNvSpPr txBox="1"/>
          <p:nvPr>
            <p:ph idx="1" type="body"/>
          </p:nvPr>
        </p:nvSpPr>
        <p:spPr>
          <a:xfrm>
            <a:off x="6959600" y="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2200"/>
              <a:buFont typeface="Calibri"/>
              <a:buNone/>
              <a:defRPr b="0"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 name="Google Shape;108;p23"/>
          <p:cNvSpPr txBox="1"/>
          <p:nvPr>
            <p:ph idx="2" type="body"/>
          </p:nvPr>
        </p:nvSpPr>
        <p:spPr>
          <a:xfrm>
            <a:off x="863597" y="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2200"/>
              <a:buFont typeface="Calibri"/>
              <a:buNone/>
              <a:defRPr b="0"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p23"/>
          <p:cNvSpPr txBox="1"/>
          <p:nvPr>
            <p:ph idx="3" type="body"/>
          </p:nvPr>
        </p:nvSpPr>
        <p:spPr>
          <a:xfrm>
            <a:off x="6959600" y="342900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2200"/>
              <a:buFont typeface="Calibri"/>
              <a:buNone/>
              <a:defRPr b="0"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 name="Google Shape;110;p23"/>
          <p:cNvSpPr txBox="1"/>
          <p:nvPr>
            <p:ph idx="4" type="body"/>
          </p:nvPr>
        </p:nvSpPr>
        <p:spPr>
          <a:xfrm>
            <a:off x="863597" y="342900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2200"/>
              <a:buFont typeface="Calibri"/>
              <a:buNone/>
              <a:defRPr b="0"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ext_Four parts">
  <p:cSld name="4_Text_Four parts">
    <p:bg>
      <p:bgPr>
        <a:solidFill>
          <a:schemeClr val="lt1"/>
        </a:solidFill>
      </p:bgPr>
    </p:bg>
    <p:spTree>
      <p:nvGrpSpPr>
        <p:cNvPr id="111" name="Shape 111"/>
        <p:cNvGrpSpPr/>
        <p:nvPr/>
      </p:nvGrpSpPr>
      <p:grpSpPr>
        <a:xfrm>
          <a:off x="0" y="0"/>
          <a:ext cx="0" cy="0"/>
          <a:chOff x="0" y="0"/>
          <a:chExt cx="0" cy="0"/>
        </a:xfrm>
      </p:grpSpPr>
      <p:pic>
        <p:nvPicPr>
          <p:cNvPr id="112" name="Google Shape;112;p24"/>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13" name="Google Shape;113;p24"/>
          <p:cNvSpPr txBox="1"/>
          <p:nvPr>
            <p:ph idx="1" type="body"/>
          </p:nvPr>
        </p:nvSpPr>
        <p:spPr>
          <a:xfrm>
            <a:off x="6959600" y="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Calibri"/>
              <a:buNone/>
              <a:defRPr b="0"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4" name="Google Shape;114;p24"/>
          <p:cNvSpPr txBox="1"/>
          <p:nvPr>
            <p:ph idx="2" type="body"/>
          </p:nvPr>
        </p:nvSpPr>
        <p:spPr>
          <a:xfrm>
            <a:off x="863597" y="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Calibri"/>
              <a:buNone/>
              <a:defRPr b="0"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Google Shape;115;p24"/>
          <p:cNvSpPr txBox="1"/>
          <p:nvPr>
            <p:ph idx="3" type="body"/>
          </p:nvPr>
        </p:nvSpPr>
        <p:spPr>
          <a:xfrm>
            <a:off x="6959600" y="342900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Calibri"/>
              <a:buNone/>
              <a:defRPr b="0"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Google Shape;116;p24"/>
          <p:cNvSpPr txBox="1"/>
          <p:nvPr>
            <p:ph idx="4" type="body"/>
          </p:nvPr>
        </p:nvSpPr>
        <p:spPr>
          <a:xfrm>
            <a:off x="863597" y="342900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Calibri"/>
              <a:buNone/>
              <a:defRPr b="0"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st Slide">
  <p:cSld name="Last Slide">
    <p:bg>
      <p:bgPr>
        <a:solidFill>
          <a:schemeClr val="dk1"/>
        </a:solidFill>
      </p:bgPr>
    </p:bg>
    <p:spTree>
      <p:nvGrpSpPr>
        <p:cNvPr id="117" name="Shape 117"/>
        <p:cNvGrpSpPr/>
        <p:nvPr/>
      </p:nvGrpSpPr>
      <p:grpSpPr>
        <a:xfrm>
          <a:off x="0" y="0"/>
          <a:ext cx="0" cy="0"/>
          <a:chOff x="0" y="0"/>
          <a:chExt cx="0" cy="0"/>
        </a:xfrm>
      </p:grpSpPr>
      <p:pic>
        <p:nvPicPr>
          <p:cNvPr id="118" name="Google Shape;118;p25"/>
          <p:cNvPicPr preferRelativeResize="0"/>
          <p:nvPr/>
        </p:nvPicPr>
        <p:blipFill rotWithShape="1">
          <a:blip r:embed="rId2">
            <a:alphaModFix/>
          </a:blip>
          <a:srcRect b="0" l="0" r="0" t="0"/>
          <a:stretch/>
        </p:blipFill>
        <p:spPr>
          <a:xfrm>
            <a:off x="10909021" y="424809"/>
            <a:ext cx="862883" cy="983770"/>
          </a:xfrm>
          <a:prstGeom prst="rect">
            <a:avLst/>
          </a:prstGeom>
          <a:noFill/>
          <a:ln>
            <a:noFill/>
          </a:ln>
        </p:spPr>
      </p:pic>
      <p:pic>
        <p:nvPicPr>
          <p:cNvPr id="119" name="Google Shape;119;p25"/>
          <p:cNvPicPr preferRelativeResize="0"/>
          <p:nvPr/>
        </p:nvPicPr>
        <p:blipFill rotWithShape="1">
          <a:blip r:embed="rId3">
            <a:alphaModFix/>
          </a:blip>
          <a:srcRect b="0" l="0" r="0" t="0"/>
          <a:stretch/>
        </p:blipFill>
        <p:spPr>
          <a:xfrm>
            <a:off x="10356850" y="0"/>
            <a:ext cx="190500" cy="6858000"/>
          </a:xfrm>
          <a:prstGeom prst="rect">
            <a:avLst/>
          </a:prstGeom>
          <a:noFill/>
          <a:ln>
            <a:noFill/>
          </a:ln>
        </p:spPr>
      </p:pic>
      <p:sp>
        <p:nvSpPr>
          <p:cNvPr id="120" name="Google Shape;120;p25"/>
          <p:cNvSpPr txBox="1"/>
          <p:nvPr>
            <p:ph idx="1" type="body"/>
          </p:nvPr>
        </p:nvSpPr>
        <p:spPr>
          <a:xfrm rot="-5400000">
            <a:off x="8847686" y="3603890"/>
            <a:ext cx="4985555" cy="64368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30000"/>
              </a:lnSpc>
              <a:spcBef>
                <a:spcPts val="0"/>
              </a:spcBef>
              <a:spcAft>
                <a:spcPts val="0"/>
              </a:spcAft>
              <a:buClr>
                <a:schemeClr val="lt1"/>
              </a:buClr>
              <a:buSzPts val="1500"/>
              <a:buFont typeface="Arial"/>
              <a:buNone/>
              <a:defRPr b="1" i="0" sz="15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2pPr>
            <a:lvl3pPr indent="-228600" lvl="2" marL="13716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3pPr>
            <a:lvl4pPr indent="-228600" lvl="3" marL="18288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4pPr>
            <a:lvl5pPr indent="-228600" lvl="4" marL="22860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1" name="Google Shape;121;p25"/>
          <p:cNvPicPr preferRelativeResize="0"/>
          <p:nvPr/>
        </p:nvPicPr>
        <p:blipFill rotWithShape="1">
          <a:blip r:embed="rId4">
            <a:alphaModFix/>
          </a:blip>
          <a:srcRect b="-238517" l="0" r="14257" t="3"/>
          <a:stretch/>
        </p:blipFill>
        <p:spPr>
          <a:xfrm>
            <a:off x="0" y="958421"/>
            <a:ext cx="10453816" cy="128974"/>
          </a:xfrm>
          <a:prstGeom prst="rect">
            <a:avLst/>
          </a:prstGeom>
          <a:noFill/>
          <a:ln>
            <a:noFill/>
          </a:ln>
        </p:spPr>
      </p:pic>
      <p:pic>
        <p:nvPicPr>
          <p:cNvPr id="122" name="Google Shape;122;p25"/>
          <p:cNvPicPr preferRelativeResize="0"/>
          <p:nvPr/>
        </p:nvPicPr>
        <p:blipFill rotWithShape="1">
          <a:blip r:embed="rId5">
            <a:alphaModFix/>
          </a:blip>
          <a:srcRect b="0" l="0" r="0" t="0"/>
          <a:stretch/>
        </p:blipFill>
        <p:spPr>
          <a:xfrm>
            <a:off x="7293495" y="858795"/>
            <a:ext cx="1104900" cy="254000"/>
          </a:xfrm>
          <a:prstGeom prst="rect">
            <a:avLst/>
          </a:prstGeom>
          <a:noFill/>
          <a:ln>
            <a:noFill/>
          </a:ln>
        </p:spPr>
      </p:pic>
      <p:sp>
        <p:nvSpPr>
          <p:cNvPr id="123" name="Google Shape;123;p25"/>
          <p:cNvSpPr txBox="1"/>
          <p:nvPr>
            <p:ph idx="2" type="body"/>
          </p:nvPr>
        </p:nvSpPr>
        <p:spPr>
          <a:xfrm>
            <a:off x="632355" y="2909230"/>
            <a:ext cx="8854531" cy="3534526"/>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FFFF00"/>
              </a:buClr>
              <a:buSzPts val="10000"/>
              <a:buFont typeface="Arial"/>
              <a:buNone/>
              <a:defRPr b="1" i="0" sz="10000" u="none" cap="none" strike="noStrike">
                <a:solidFill>
                  <a:srgbClr val="FFFF0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cSld name="Foto">
    <p:spTree>
      <p:nvGrpSpPr>
        <p:cNvPr id="125" name="Shape 125"/>
        <p:cNvGrpSpPr/>
        <p:nvPr/>
      </p:nvGrpSpPr>
      <p:grpSpPr>
        <a:xfrm>
          <a:off x="0" y="0"/>
          <a:ext cx="0" cy="0"/>
          <a:chOff x="0" y="0"/>
          <a:chExt cx="0" cy="0"/>
        </a:xfrm>
      </p:grpSpPr>
      <p:sp>
        <p:nvSpPr>
          <p:cNvPr id="126" name="Google Shape;126;p27"/>
          <p:cNvSpPr/>
          <p:nvPr>
            <p:ph idx="2" type="pic"/>
          </p:nvPr>
        </p:nvSpPr>
        <p:spPr>
          <a:xfrm>
            <a:off x="0" y="0"/>
            <a:ext cx="12192000" cy="6858000"/>
          </a:xfrm>
          <a:prstGeom prst="rect">
            <a:avLst/>
          </a:prstGeom>
          <a:noFill/>
          <a:ln>
            <a:noFill/>
          </a:ln>
        </p:spPr>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_Header_White background">
  <p:cSld name="Foto_Header_White background">
    <p:bg>
      <p:bgPr>
        <a:solidFill>
          <a:schemeClr val="lt1"/>
        </a:solidFill>
      </p:bgPr>
    </p:bg>
    <p:spTree>
      <p:nvGrpSpPr>
        <p:cNvPr id="127" name="Shape 127"/>
        <p:cNvGrpSpPr/>
        <p:nvPr/>
      </p:nvGrpSpPr>
      <p:grpSpPr>
        <a:xfrm>
          <a:off x="0" y="0"/>
          <a:ext cx="0" cy="0"/>
          <a:chOff x="0" y="0"/>
          <a:chExt cx="0" cy="0"/>
        </a:xfrm>
      </p:grpSpPr>
      <p:sp>
        <p:nvSpPr>
          <p:cNvPr id="128" name="Google Shape;128;p28"/>
          <p:cNvSpPr txBox="1"/>
          <p:nvPr>
            <p:ph idx="1" type="body"/>
          </p:nvPr>
        </p:nvSpPr>
        <p:spPr>
          <a:xfrm>
            <a:off x="641644" y="600737"/>
            <a:ext cx="9908045"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9" name="Google Shape;129;p28"/>
          <p:cNvSpPr/>
          <p:nvPr>
            <p:ph idx="2" type="pic"/>
          </p:nvPr>
        </p:nvSpPr>
        <p:spPr>
          <a:xfrm>
            <a:off x="0" y="1449388"/>
            <a:ext cx="12192000" cy="5408611"/>
          </a:xfrm>
          <a:prstGeom prst="rect">
            <a:avLst/>
          </a:prstGeom>
          <a:noFill/>
          <a:ln>
            <a:noFill/>
          </a:ln>
        </p:spPr>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_Header_Black background">
  <p:cSld name="Foto_Header_Black background">
    <p:bg>
      <p:bgPr>
        <a:solidFill>
          <a:schemeClr val="dk1"/>
        </a:solidFill>
      </p:bgPr>
    </p:bg>
    <p:spTree>
      <p:nvGrpSpPr>
        <p:cNvPr id="130" name="Shape 130"/>
        <p:cNvGrpSpPr/>
        <p:nvPr/>
      </p:nvGrpSpPr>
      <p:grpSpPr>
        <a:xfrm>
          <a:off x="0" y="0"/>
          <a:ext cx="0" cy="0"/>
          <a:chOff x="0" y="0"/>
          <a:chExt cx="0" cy="0"/>
        </a:xfrm>
      </p:grpSpPr>
      <p:sp>
        <p:nvSpPr>
          <p:cNvPr id="131" name="Google Shape;131;p29"/>
          <p:cNvSpPr txBox="1"/>
          <p:nvPr>
            <p:ph idx="1" type="body"/>
          </p:nvPr>
        </p:nvSpPr>
        <p:spPr>
          <a:xfrm>
            <a:off x="641644" y="600737"/>
            <a:ext cx="9908045"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29"/>
          <p:cNvSpPr/>
          <p:nvPr>
            <p:ph idx="2" type="pic"/>
          </p:nvPr>
        </p:nvSpPr>
        <p:spPr>
          <a:xfrm>
            <a:off x="0" y="1449388"/>
            <a:ext cx="12192000" cy="5408611"/>
          </a:xfrm>
          <a:prstGeom prst="rect">
            <a:avLst/>
          </a:prstGeom>
          <a:noFill/>
          <a:ln>
            <a:noFill/>
          </a:ln>
        </p:spPr>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Foto_Black background">
  <p:cSld name="Two_Foto_Black background">
    <p:bg>
      <p:bgPr>
        <a:solidFill>
          <a:schemeClr val="dk1"/>
        </a:solidFill>
      </p:bgPr>
    </p:bg>
    <p:spTree>
      <p:nvGrpSpPr>
        <p:cNvPr id="133" name="Shape 133"/>
        <p:cNvGrpSpPr/>
        <p:nvPr/>
      </p:nvGrpSpPr>
      <p:grpSpPr>
        <a:xfrm>
          <a:off x="0" y="0"/>
          <a:ext cx="0" cy="0"/>
          <a:chOff x="0" y="0"/>
          <a:chExt cx="0" cy="0"/>
        </a:xfrm>
      </p:grpSpPr>
      <p:sp>
        <p:nvSpPr>
          <p:cNvPr id="134" name="Google Shape;134;p30"/>
          <p:cNvSpPr txBox="1"/>
          <p:nvPr>
            <p:ph idx="1" type="body"/>
          </p:nvPr>
        </p:nvSpPr>
        <p:spPr>
          <a:xfrm>
            <a:off x="641644" y="600737"/>
            <a:ext cx="10908714"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3000"/>
              <a:buFont typeface="Arial"/>
              <a:buNone/>
              <a:defRPr b="1" i="0" sz="30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 name="Google Shape;135;p30"/>
          <p:cNvSpPr/>
          <p:nvPr>
            <p:ph idx="2" type="pic"/>
          </p:nvPr>
        </p:nvSpPr>
        <p:spPr>
          <a:xfrm>
            <a:off x="638177" y="1809749"/>
            <a:ext cx="5181597" cy="4333876"/>
          </a:xfrm>
          <a:prstGeom prst="rect">
            <a:avLst/>
          </a:prstGeom>
          <a:noFill/>
          <a:ln>
            <a:noFill/>
          </a:ln>
        </p:spPr>
      </p:sp>
      <p:sp>
        <p:nvSpPr>
          <p:cNvPr id="136" name="Google Shape;136;p30"/>
          <p:cNvSpPr/>
          <p:nvPr>
            <p:ph idx="3" type="pic"/>
          </p:nvPr>
        </p:nvSpPr>
        <p:spPr>
          <a:xfrm>
            <a:off x="6368761" y="1809749"/>
            <a:ext cx="5181597" cy="4333876"/>
          </a:xfrm>
          <a:prstGeom prst="rect">
            <a:avLst/>
          </a:prstGeom>
          <a:noFill/>
          <a:ln>
            <a:noFill/>
          </a:ln>
        </p:spPr>
      </p:sp>
      <p:sp>
        <p:nvSpPr>
          <p:cNvPr id="137" name="Google Shape;137;p30"/>
          <p:cNvSpPr txBox="1"/>
          <p:nvPr/>
        </p:nvSpPr>
        <p:spPr>
          <a:xfrm>
            <a:off x="11163044" y="6286367"/>
            <a:ext cx="922601" cy="36512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a:solidFill>
                  <a:schemeClr val="lt1"/>
                </a:solidFill>
                <a:latin typeface="Arial"/>
                <a:ea typeface="Arial"/>
                <a:cs typeface="Arial"/>
                <a:sym typeface="Arial"/>
              </a:rPr>
              <a:t>‹#›</a:t>
            </a:fld>
            <a:endParaRPr b="1" i="0" sz="14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_White background">
  <p:cSld name="Text_White background">
    <p:bg>
      <p:bgPr>
        <a:solidFill>
          <a:schemeClr val="lt1"/>
        </a:solidFill>
      </p:bgPr>
    </p:bg>
    <p:spTree>
      <p:nvGrpSpPr>
        <p:cNvPr id="19" name="Shape 19"/>
        <p:cNvGrpSpPr/>
        <p:nvPr/>
      </p:nvGrpSpPr>
      <p:grpSpPr>
        <a:xfrm>
          <a:off x="0" y="0"/>
          <a:ext cx="0" cy="0"/>
          <a:chOff x="0" y="0"/>
          <a:chExt cx="0" cy="0"/>
        </a:xfrm>
      </p:grpSpPr>
      <p:sp>
        <p:nvSpPr>
          <p:cNvPr id="20" name="Google Shape;20;p12"/>
          <p:cNvSpPr txBox="1"/>
          <p:nvPr>
            <p:ph idx="1" type="body"/>
          </p:nvPr>
        </p:nvSpPr>
        <p:spPr>
          <a:xfrm>
            <a:off x="641645" y="600737"/>
            <a:ext cx="8978606"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 name="Google Shape;21;p12"/>
          <p:cNvSpPr txBox="1"/>
          <p:nvPr>
            <p:ph idx="2" type="body"/>
          </p:nvPr>
        </p:nvSpPr>
        <p:spPr>
          <a:xfrm>
            <a:off x="639930" y="4374624"/>
            <a:ext cx="9828212" cy="18607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600"/>
              <a:buFont typeface="Calibri"/>
              <a:buNone/>
              <a:defRPr b="0" i="0" sz="16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2" name="Google Shape;22;p12"/>
          <p:cNvSpPr txBox="1"/>
          <p:nvPr>
            <p:ph idx="3" type="body"/>
          </p:nvPr>
        </p:nvSpPr>
        <p:spPr>
          <a:xfrm>
            <a:off x="643723" y="3048000"/>
            <a:ext cx="9828212" cy="101934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Calibri"/>
              <a:buNone/>
              <a:defRPr b="1"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3" name="Google Shape;23;p12"/>
          <p:cNvPicPr preferRelativeResize="0"/>
          <p:nvPr/>
        </p:nvPicPr>
        <p:blipFill rotWithShape="1">
          <a:blip r:embed="rId2">
            <a:alphaModFix/>
          </a:blip>
          <a:srcRect b="0" l="0" r="0" t="0"/>
          <a:stretch/>
        </p:blipFill>
        <p:spPr>
          <a:xfrm>
            <a:off x="0" y="1351225"/>
            <a:ext cx="12192000" cy="190500"/>
          </a:xfrm>
          <a:prstGeom prst="rect">
            <a:avLst/>
          </a:prstGeom>
          <a:noFill/>
          <a:ln>
            <a:noFill/>
          </a:ln>
        </p:spPr>
      </p:pic>
      <p:pic>
        <p:nvPicPr>
          <p:cNvPr id="24" name="Google Shape;24;p12"/>
          <p:cNvPicPr preferRelativeResize="0"/>
          <p:nvPr/>
        </p:nvPicPr>
        <p:blipFill rotWithShape="1">
          <a:blip r:embed="rId3">
            <a:alphaModFix/>
          </a:blip>
          <a:srcRect b="0" l="0" r="0" t="0"/>
          <a:stretch/>
        </p:blipFill>
        <p:spPr>
          <a:xfrm>
            <a:off x="11163222" y="696316"/>
            <a:ext cx="590985" cy="318475"/>
          </a:xfrm>
          <a:prstGeom prst="rect">
            <a:avLst/>
          </a:prstGeom>
          <a:noFill/>
          <a:ln>
            <a:noFill/>
          </a:ln>
        </p:spPr>
      </p:pic>
      <p:sp>
        <p:nvSpPr>
          <p:cNvPr id="25" name="Google Shape;25;p12"/>
          <p:cNvSpPr txBox="1"/>
          <p:nvPr/>
        </p:nvSpPr>
        <p:spPr>
          <a:xfrm>
            <a:off x="11163044" y="6286367"/>
            <a:ext cx="922601" cy="36512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dk1"/>
                </a:solidFill>
                <a:latin typeface="Arial"/>
                <a:ea typeface="Arial"/>
                <a:cs typeface="Arial"/>
                <a:sym typeface="Arial"/>
              </a:rPr>
              <a:t>‹#›</a:t>
            </a:fld>
            <a:endParaRPr b="1" i="0" sz="1400" u="none" cap="none" strike="noStrike">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_Foto_White background">
  <p:cSld name="Two_Foto_White background">
    <p:bg>
      <p:bgPr>
        <a:solidFill>
          <a:schemeClr val="lt1"/>
        </a:solidFill>
      </p:bgPr>
    </p:bg>
    <p:spTree>
      <p:nvGrpSpPr>
        <p:cNvPr id="138" name="Shape 138"/>
        <p:cNvGrpSpPr/>
        <p:nvPr/>
      </p:nvGrpSpPr>
      <p:grpSpPr>
        <a:xfrm>
          <a:off x="0" y="0"/>
          <a:ext cx="0" cy="0"/>
          <a:chOff x="0" y="0"/>
          <a:chExt cx="0" cy="0"/>
        </a:xfrm>
      </p:grpSpPr>
      <p:sp>
        <p:nvSpPr>
          <p:cNvPr id="139" name="Google Shape;139;p31"/>
          <p:cNvSpPr txBox="1"/>
          <p:nvPr>
            <p:ph idx="1" type="body"/>
          </p:nvPr>
        </p:nvSpPr>
        <p:spPr>
          <a:xfrm>
            <a:off x="641644" y="600737"/>
            <a:ext cx="10908714"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3000"/>
              <a:buFont typeface="Arial"/>
              <a:buNone/>
              <a:defRPr b="1" i="0" sz="30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31"/>
          <p:cNvSpPr/>
          <p:nvPr>
            <p:ph idx="2" type="pic"/>
          </p:nvPr>
        </p:nvSpPr>
        <p:spPr>
          <a:xfrm>
            <a:off x="638177" y="1809749"/>
            <a:ext cx="5181597" cy="4333876"/>
          </a:xfrm>
          <a:prstGeom prst="rect">
            <a:avLst/>
          </a:prstGeom>
          <a:noFill/>
          <a:ln>
            <a:noFill/>
          </a:ln>
        </p:spPr>
      </p:sp>
      <p:sp>
        <p:nvSpPr>
          <p:cNvPr id="141" name="Google Shape;141;p31"/>
          <p:cNvSpPr/>
          <p:nvPr>
            <p:ph idx="3" type="pic"/>
          </p:nvPr>
        </p:nvSpPr>
        <p:spPr>
          <a:xfrm>
            <a:off x="6368761" y="1809749"/>
            <a:ext cx="5181597" cy="4333876"/>
          </a:xfrm>
          <a:prstGeom prst="rect">
            <a:avLst/>
          </a:prstGeom>
          <a:noFill/>
          <a:ln>
            <a:noFill/>
          </a:ln>
        </p:spPr>
      </p:sp>
      <p:sp>
        <p:nvSpPr>
          <p:cNvPr id="142" name="Google Shape;142;p31"/>
          <p:cNvSpPr txBox="1"/>
          <p:nvPr/>
        </p:nvSpPr>
        <p:spPr>
          <a:xfrm>
            <a:off x="11163044" y="6286367"/>
            <a:ext cx="922601" cy="36512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a:solidFill>
                  <a:schemeClr val="dk1"/>
                </a:solidFill>
                <a:latin typeface="Arial"/>
                <a:ea typeface="Arial"/>
                <a:cs typeface="Arial"/>
                <a:sym typeface="Arial"/>
              </a:rPr>
              <a:t>‹#›</a:t>
            </a:fld>
            <a:endParaRPr b="1" i="0" sz="1400">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_Header_Text_Black background">
  <p:cSld name="Foto_Header_Text_Black background">
    <p:bg>
      <p:bgPr>
        <a:solidFill>
          <a:schemeClr val="dk1"/>
        </a:solidFill>
      </p:bgPr>
    </p:bg>
    <p:spTree>
      <p:nvGrpSpPr>
        <p:cNvPr id="143" name="Shape 143"/>
        <p:cNvGrpSpPr/>
        <p:nvPr/>
      </p:nvGrpSpPr>
      <p:grpSpPr>
        <a:xfrm>
          <a:off x="0" y="0"/>
          <a:ext cx="0" cy="0"/>
          <a:chOff x="0" y="0"/>
          <a:chExt cx="0" cy="0"/>
        </a:xfrm>
      </p:grpSpPr>
      <p:sp>
        <p:nvSpPr>
          <p:cNvPr id="144" name="Google Shape;144;p32"/>
          <p:cNvSpPr txBox="1"/>
          <p:nvPr>
            <p:ph idx="1" type="body"/>
          </p:nvPr>
        </p:nvSpPr>
        <p:spPr>
          <a:xfrm>
            <a:off x="6735930" y="2924175"/>
            <a:ext cx="4922888" cy="33111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1600"/>
              <a:buFont typeface="Calibri"/>
              <a:buNone/>
              <a:defRPr b="0" i="0" sz="16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 name="Google Shape;145;p32"/>
          <p:cNvSpPr txBox="1"/>
          <p:nvPr>
            <p:ph idx="2" type="body"/>
          </p:nvPr>
        </p:nvSpPr>
        <p:spPr>
          <a:xfrm>
            <a:off x="6737645" y="600737"/>
            <a:ext cx="4921173"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6" name="Google Shape;146;p32"/>
          <p:cNvSpPr/>
          <p:nvPr>
            <p:ph idx="3" type="pic"/>
          </p:nvPr>
        </p:nvSpPr>
        <p:spPr>
          <a:xfrm>
            <a:off x="1" y="1"/>
            <a:ext cx="6096000" cy="6858000"/>
          </a:xfrm>
          <a:prstGeom prst="rect">
            <a:avLst/>
          </a:prstGeom>
          <a:noFill/>
          <a:ln>
            <a:noFill/>
          </a:ln>
        </p:spPr>
      </p:sp>
      <p:sp>
        <p:nvSpPr>
          <p:cNvPr id="147" name="Google Shape;147;p32"/>
          <p:cNvSpPr txBox="1"/>
          <p:nvPr/>
        </p:nvSpPr>
        <p:spPr>
          <a:xfrm>
            <a:off x="11163044" y="6286367"/>
            <a:ext cx="922601" cy="36512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a:solidFill>
                  <a:schemeClr val="lt1"/>
                </a:solidFill>
                <a:latin typeface="Arial"/>
                <a:ea typeface="Arial"/>
                <a:cs typeface="Arial"/>
                <a:sym typeface="Arial"/>
              </a:rPr>
              <a:t>‹#›</a:t>
            </a:fld>
            <a:endParaRPr b="1" i="0" sz="14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guide id="18"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_Header_Text_White background">
  <p:cSld name="Foto_Header_Text_White background">
    <p:bg>
      <p:bgPr>
        <a:solidFill>
          <a:schemeClr val="lt1"/>
        </a:solidFill>
      </p:bgPr>
    </p:bg>
    <p:spTree>
      <p:nvGrpSpPr>
        <p:cNvPr id="148" name="Shape 148"/>
        <p:cNvGrpSpPr/>
        <p:nvPr/>
      </p:nvGrpSpPr>
      <p:grpSpPr>
        <a:xfrm>
          <a:off x="0" y="0"/>
          <a:ext cx="0" cy="0"/>
          <a:chOff x="0" y="0"/>
          <a:chExt cx="0" cy="0"/>
        </a:xfrm>
      </p:grpSpPr>
      <p:sp>
        <p:nvSpPr>
          <p:cNvPr id="149" name="Google Shape;149;p33"/>
          <p:cNvSpPr txBox="1"/>
          <p:nvPr>
            <p:ph idx="1" type="body"/>
          </p:nvPr>
        </p:nvSpPr>
        <p:spPr>
          <a:xfrm>
            <a:off x="6735930" y="2924175"/>
            <a:ext cx="4922888" cy="33111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600"/>
              <a:buFont typeface="Calibri"/>
              <a:buNone/>
              <a:defRPr b="0" i="0" sz="16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 name="Google Shape;150;p33"/>
          <p:cNvSpPr txBox="1"/>
          <p:nvPr>
            <p:ph idx="2" type="body"/>
          </p:nvPr>
        </p:nvSpPr>
        <p:spPr>
          <a:xfrm>
            <a:off x="6737645" y="600737"/>
            <a:ext cx="4921173"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1" name="Google Shape;151;p33"/>
          <p:cNvSpPr/>
          <p:nvPr>
            <p:ph idx="3" type="pic"/>
          </p:nvPr>
        </p:nvSpPr>
        <p:spPr>
          <a:xfrm>
            <a:off x="1" y="1"/>
            <a:ext cx="6096000" cy="6858000"/>
          </a:xfrm>
          <a:prstGeom prst="rect">
            <a:avLst/>
          </a:prstGeom>
          <a:noFill/>
          <a:ln>
            <a:noFill/>
          </a:ln>
        </p:spPr>
      </p:sp>
      <p:sp>
        <p:nvSpPr>
          <p:cNvPr id="152" name="Google Shape;152;p33"/>
          <p:cNvSpPr txBox="1"/>
          <p:nvPr/>
        </p:nvSpPr>
        <p:spPr>
          <a:xfrm>
            <a:off x="11163044" y="6286367"/>
            <a:ext cx="922601" cy="36512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a:solidFill>
                  <a:schemeClr val="dk1"/>
                </a:solidFill>
                <a:latin typeface="Arial"/>
                <a:ea typeface="Arial"/>
                <a:cs typeface="Arial"/>
                <a:sym typeface="Arial"/>
              </a:rPr>
              <a:t>‹#›</a:t>
            </a:fld>
            <a:endParaRPr b="1" i="0" sz="1400">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guide id="18"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_Text_Foto_Black background">
  <p:cSld name="Header_Text_Foto_Black background">
    <p:bg>
      <p:bgPr>
        <a:solidFill>
          <a:schemeClr val="dk1"/>
        </a:solidFill>
      </p:bgPr>
    </p:bg>
    <p:spTree>
      <p:nvGrpSpPr>
        <p:cNvPr id="153" name="Shape 153"/>
        <p:cNvGrpSpPr/>
        <p:nvPr/>
      </p:nvGrpSpPr>
      <p:grpSpPr>
        <a:xfrm>
          <a:off x="0" y="0"/>
          <a:ext cx="0" cy="0"/>
          <a:chOff x="0" y="0"/>
          <a:chExt cx="0" cy="0"/>
        </a:xfrm>
      </p:grpSpPr>
      <p:sp>
        <p:nvSpPr>
          <p:cNvPr id="154" name="Google Shape;154;p34"/>
          <p:cNvSpPr/>
          <p:nvPr>
            <p:ph idx="2" type="pic"/>
          </p:nvPr>
        </p:nvSpPr>
        <p:spPr>
          <a:xfrm>
            <a:off x="6096000" y="1"/>
            <a:ext cx="6096000" cy="6858000"/>
          </a:xfrm>
          <a:prstGeom prst="rect">
            <a:avLst/>
          </a:prstGeom>
          <a:noFill/>
          <a:ln>
            <a:noFill/>
          </a:ln>
        </p:spPr>
      </p:sp>
      <p:sp>
        <p:nvSpPr>
          <p:cNvPr id="155" name="Google Shape;155;p34"/>
          <p:cNvSpPr txBox="1"/>
          <p:nvPr>
            <p:ph idx="1" type="body"/>
          </p:nvPr>
        </p:nvSpPr>
        <p:spPr>
          <a:xfrm>
            <a:off x="639930" y="2924175"/>
            <a:ext cx="4922888" cy="33111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1600"/>
              <a:buFont typeface="Calibri"/>
              <a:buNone/>
              <a:defRPr b="0" i="0" sz="16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34"/>
          <p:cNvSpPr txBox="1"/>
          <p:nvPr>
            <p:ph idx="3" type="body"/>
          </p:nvPr>
        </p:nvSpPr>
        <p:spPr>
          <a:xfrm>
            <a:off x="641645" y="600737"/>
            <a:ext cx="4921173"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guide id="18"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er_Text_Foto_White background">
  <p:cSld name="Header_Text_Foto_White background">
    <p:bg>
      <p:bgPr>
        <a:solidFill>
          <a:schemeClr val="lt1"/>
        </a:solidFill>
      </p:bgPr>
    </p:bg>
    <p:spTree>
      <p:nvGrpSpPr>
        <p:cNvPr id="157" name="Shape 157"/>
        <p:cNvGrpSpPr/>
        <p:nvPr/>
      </p:nvGrpSpPr>
      <p:grpSpPr>
        <a:xfrm>
          <a:off x="0" y="0"/>
          <a:ext cx="0" cy="0"/>
          <a:chOff x="0" y="0"/>
          <a:chExt cx="0" cy="0"/>
        </a:xfrm>
      </p:grpSpPr>
      <p:sp>
        <p:nvSpPr>
          <p:cNvPr id="158" name="Google Shape;158;p35"/>
          <p:cNvSpPr/>
          <p:nvPr>
            <p:ph idx="2" type="pic"/>
          </p:nvPr>
        </p:nvSpPr>
        <p:spPr>
          <a:xfrm>
            <a:off x="6096000" y="1"/>
            <a:ext cx="6096000" cy="6858000"/>
          </a:xfrm>
          <a:prstGeom prst="rect">
            <a:avLst/>
          </a:prstGeom>
          <a:noFill/>
          <a:ln>
            <a:noFill/>
          </a:ln>
        </p:spPr>
      </p:sp>
      <p:sp>
        <p:nvSpPr>
          <p:cNvPr id="159" name="Google Shape;159;p35"/>
          <p:cNvSpPr txBox="1"/>
          <p:nvPr>
            <p:ph idx="1" type="body"/>
          </p:nvPr>
        </p:nvSpPr>
        <p:spPr>
          <a:xfrm>
            <a:off x="639930" y="2924175"/>
            <a:ext cx="4922888" cy="33111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600"/>
              <a:buFont typeface="Calibri"/>
              <a:buNone/>
              <a:defRPr b="0" i="0" sz="16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35"/>
          <p:cNvSpPr txBox="1"/>
          <p:nvPr>
            <p:ph idx="3" type="body"/>
          </p:nvPr>
        </p:nvSpPr>
        <p:spPr>
          <a:xfrm>
            <a:off x="641645" y="600737"/>
            <a:ext cx="4921173"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guide id="18"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Foto_Header_Four parts">
  <p:cSld name="1_Foto_Header_Four parts">
    <p:bg>
      <p:bgPr>
        <a:solidFill>
          <a:schemeClr val="lt1"/>
        </a:solidFill>
      </p:bgPr>
    </p:bg>
    <p:spTree>
      <p:nvGrpSpPr>
        <p:cNvPr id="161" name="Shape 161"/>
        <p:cNvGrpSpPr/>
        <p:nvPr/>
      </p:nvGrpSpPr>
      <p:grpSpPr>
        <a:xfrm>
          <a:off x="0" y="0"/>
          <a:ext cx="0" cy="0"/>
          <a:chOff x="0" y="0"/>
          <a:chExt cx="0" cy="0"/>
        </a:xfrm>
      </p:grpSpPr>
      <p:sp>
        <p:nvSpPr>
          <p:cNvPr id="162" name="Google Shape;162;p36"/>
          <p:cNvSpPr txBox="1"/>
          <p:nvPr>
            <p:ph idx="1" type="body"/>
          </p:nvPr>
        </p:nvSpPr>
        <p:spPr>
          <a:xfrm>
            <a:off x="863597" y="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Calibri"/>
              <a:buNone/>
              <a:defRPr b="0"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36"/>
          <p:cNvSpPr txBox="1"/>
          <p:nvPr>
            <p:ph idx="2" type="body"/>
          </p:nvPr>
        </p:nvSpPr>
        <p:spPr>
          <a:xfrm>
            <a:off x="6959600" y="342900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Calibri"/>
              <a:buNone/>
              <a:defRPr b="0"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 name="Google Shape;164;p36"/>
          <p:cNvSpPr/>
          <p:nvPr>
            <p:ph idx="3" type="pic"/>
          </p:nvPr>
        </p:nvSpPr>
        <p:spPr>
          <a:xfrm>
            <a:off x="0" y="3429001"/>
            <a:ext cx="6096000" cy="3428997"/>
          </a:xfrm>
          <a:prstGeom prst="rect">
            <a:avLst/>
          </a:prstGeom>
          <a:noFill/>
          <a:ln>
            <a:noFill/>
          </a:ln>
        </p:spPr>
      </p:sp>
      <p:sp>
        <p:nvSpPr>
          <p:cNvPr id="165" name="Google Shape;165;p36"/>
          <p:cNvSpPr/>
          <p:nvPr>
            <p:ph idx="4" type="pic"/>
          </p:nvPr>
        </p:nvSpPr>
        <p:spPr>
          <a:xfrm>
            <a:off x="6096000" y="1"/>
            <a:ext cx="6096000" cy="3428997"/>
          </a:xfrm>
          <a:prstGeom prst="rect">
            <a:avLst/>
          </a:prstGeom>
          <a:noFill/>
          <a:ln>
            <a:noFill/>
          </a:ln>
        </p:spPr>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guide id="18"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Foto_Header_Four parts">
  <p:cSld name="2_Foto_Header_Four parts">
    <p:bg>
      <p:bgPr>
        <a:solidFill>
          <a:schemeClr val="dk1"/>
        </a:solidFill>
      </p:bgPr>
    </p:bg>
    <p:spTree>
      <p:nvGrpSpPr>
        <p:cNvPr id="166" name="Shape 166"/>
        <p:cNvGrpSpPr/>
        <p:nvPr/>
      </p:nvGrpSpPr>
      <p:grpSpPr>
        <a:xfrm>
          <a:off x="0" y="0"/>
          <a:ext cx="0" cy="0"/>
          <a:chOff x="0" y="0"/>
          <a:chExt cx="0" cy="0"/>
        </a:xfrm>
      </p:grpSpPr>
      <p:sp>
        <p:nvSpPr>
          <p:cNvPr id="167" name="Google Shape;167;p37"/>
          <p:cNvSpPr txBox="1"/>
          <p:nvPr>
            <p:ph idx="1" type="body"/>
          </p:nvPr>
        </p:nvSpPr>
        <p:spPr>
          <a:xfrm>
            <a:off x="863597" y="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2200"/>
              <a:buFont typeface="Calibri"/>
              <a:buNone/>
              <a:defRPr b="0"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8" name="Google Shape;168;p37"/>
          <p:cNvSpPr txBox="1"/>
          <p:nvPr>
            <p:ph idx="2" type="body"/>
          </p:nvPr>
        </p:nvSpPr>
        <p:spPr>
          <a:xfrm>
            <a:off x="6959600" y="342900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2200"/>
              <a:buFont typeface="Calibri"/>
              <a:buNone/>
              <a:defRPr b="0"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 name="Google Shape;169;p37"/>
          <p:cNvSpPr/>
          <p:nvPr>
            <p:ph idx="3" type="pic"/>
          </p:nvPr>
        </p:nvSpPr>
        <p:spPr>
          <a:xfrm>
            <a:off x="0" y="3429001"/>
            <a:ext cx="6096000" cy="3428997"/>
          </a:xfrm>
          <a:prstGeom prst="rect">
            <a:avLst/>
          </a:prstGeom>
          <a:noFill/>
          <a:ln>
            <a:noFill/>
          </a:ln>
        </p:spPr>
      </p:sp>
      <p:sp>
        <p:nvSpPr>
          <p:cNvPr id="170" name="Google Shape;170;p37"/>
          <p:cNvSpPr/>
          <p:nvPr>
            <p:ph idx="4" type="pic"/>
          </p:nvPr>
        </p:nvSpPr>
        <p:spPr>
          <a:xfrm>
            <a:off x="6096000" y="1"/>
            <a:ext cx="6096000" cy="3428997"/>
          </a:xfrm>
          <a:prstGeom prst="rect">
            <a:avLst/>
          </a:prstGeom>
          <a:noFill/>
          <a:ln>
            <a:noFill/>
          </a:ln>
        </p:spPr>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guide id="18"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Foto_Header_Four parts">
  <p:cSld name="3_Foto_Header_Four parts">
    <p:bg>
      <p:bgPr>
        <a:solidFill>
          <a:schemeClr val="lt1"/>
        </a:solidFill>
      </p:bgPr>
    </p:bg>
    <p:spTree>
      <p:nvGrpSpPr>
        <p:cNvPr id="171" name="Shape 171"/>
        <p:cNvGrpSpPr/>
        <p:nvPr/>
      </p:nvGrpSpPr>
      <p:grpSpPr>
        <a:xfrm>
          <a:off x="0" y="0"/>
          <a:ext cx="0" cy="0"/>
          <a:chOff x="0" y="0"/>
          <a:chExt cx="0" cy="0"/>
        </a:xfrm>
      </p:grpSpPr>
      <p:sp>
        <p:nvSpPr>
          <p:cNvPr id="172" name="Google Shape;172;p38"/>
          <p:cNvSpPr/>
          <p:nvPr>
            <p:ph idx="2" type="pic"/>
          </p:nvPr>
        </p:nvSpPr>
        <p:spPr>
          <a:xfrm>
            <a:off x="0" y="1"/>
            <a:ext cx="6096000" cy="3428997"/>
          </a:xfrm>
          <a:prstGeom prst="rect">
            <a:avLst/>
          </a:prstGeom>
          <a:noFill/>
          <a:ln>
            <a:noFill/>
          </a:ln>
        </p:spPr>
      </p:sp>
      <p:sp>
        <p:nvSpPr>
          <p:cNvPr id="173" name="Google Shape;173;p38"/>
          <p:cNvSpPr txBox="1"/>
          <p:nvPr>
            <p:ph idx="1" type="body"/>
          </p:nvPr>
        </p:nvSpPr>
        <p:spPr>
          <a:xfrm>
            <a:off x="863597" y="3428998"/>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Calibri"/>
              <a:buNone/>
              <a:defRPr b="0"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 name="Google Shape;174;p38"/>
          <p:cNvSpPr txBox="1"/>
          <p:nvPr>
            <p:ph idx="3" type="body"/>
          </p:nvPr>
        </p:nvSpPr>
        <p:spPr>
          <a:xfrm>
            <a:off x="6959600" y="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2200"/>
              <a:buFont typeface="Calibri"/>
              <a:buNone/>
              <a:defRPr b="0"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5" name="Google Shape;175;p38"/>
          <p:cNvSpPr/>
          <p:nvPr>
            <p:ph idx="4" type="pic"/>
          </p:nvPr>
        </p:nvSpPr>
        <p:spPr>
          <a:xfrm>
            <a:off x="6096000" y="3429003"/>
            <a:ext cx="6096000" cy="3428997"/>
          </a:xfrm>
          <a:prstGeom prst="rect">
            <a:avLst/>
          </a:prstGeom>
          <a:noFill/>
          <a:ln>
            <a:noFill/>
          </a:ln>
        </p:spPr>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guide id="18"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Foto_Header_Four parts">
  <p:cSld name="4_Foto_Header_Four parts">
    <p:bg>
      <p:bgPr>
        <a:solidFill>
          <a:schemeClr val="dk1"/>
        </a:solidFill>
      </p:bgPr>
    </p:bg>
    <p:spTree>
      <p:nvGrpSpPr>
        <p:cNvPr id="176" name="Shape 176"/>
        <p:cNvGrpSpPr/>
        <p:nvPr/>
      </p:nvGrpSpPr>
      <p:grpSpPr>
        <a:xfrm>
          <a:off x="0" y="0"/>
          <a:ext cx="0" cy="0"/>
          <a:chOff x="0" y="0"/>
          <a:chExt cx="0" cy="0"/>
        </a:xfrm>
      </p:grpSpPr>
      <p:sp>
        <p:nvSpPr>
          <p:cNvPr id="177" name="Google Shape;177;p39"/>
          <p:cNvSpPr/>
          <p:nvPr>
            <p:ph idx="2" type="pic"/>
          </p:nvPr>
        </p:nvSpPr>
        <p:spPr>
          <a:xfrm>
            <a:off x="0" y="1"/>
            <a:ext cx="6096000" cy="3428997"/>
          </a:xfrm>
          <a:prstGeom prst="rect">
            <a:avLst/>
          </a:prstGeom>
          <a:noFill/>
          <a:ln>
            <a:noFill/>
          </a:ln>
        </p:spPr>
      </p:sp>
      <p:sp>
        <p:nvSpPr>
          <p:cNvPr id="178" name="Google Shape;178;p39"/>
          <p:cNvSpPr txBox="1"/>
          <p:nvPr>
            <p:ph idx="1" type="body"/>
          </p:nvPr>
        </p:nvSpPr>
        <p:spPr>
          <a:xfrm>
            <a:off x="863597" y="3428998"/>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2200"/>
              <a:buFont typeface="Calibri"/>
              <a:buNone/>
              <a:defRPr b="0"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39"/>
          <p:cNvSpPr txBox="1"/>
          <p:nvPr>
            <p:ph idx="3" type="body"/>
          </p:nvPr>
        </p:nvSpPr>
        <p:spPr>
          <a:xfrm>
            <a:off x="6959600" y="0"/>
            <a:ext cx="4534568" cy="342899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2200"/>
              <a:buFont typeface="Calibri"/>
              <a:buNone/>
              <a:defRPr b="0"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39"/>
          <p:cNvSpPr/>
          <p:nvPr>
            <p:ph idx="4" type="pic"/>
          </p:nvPr>
        </p:nvSpPr>
        <p:spPr>
          <a:xfrm>
            <a:off x="6096000" y="3429003"/>
            <a:ext cx="6096000" cy="3428997"/>
          </a:xfrm>
          <a:prstGeom prst="rect">
            <a:avLst/>
          </a:prstGeom>
          <a:noFill/>
          <a:ln>
            <a:noFill/>
          </a:ln>
        </p:spPr>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guide id="18"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_Black background">
  <p:cSld name="Chart_Black background">
    <p:bg>
      <p:bgPr>
        <a:solidFill>
          <a:schemeClr val="dk1"/>
        </a:solidFill>
      </p:bgPr>
    </p:bg>
    <p:spTree>
      <p:nvGrpSpPr>
        <p:cNvPr id="182" name="Shape 182"/>
        <p:cNvGrpSpPr/>
        <p:nvPr/>
      </p:nvGrpSpPr>
      <p:grpSpPr>
        <a:xfrm>
          <a:off x="0" y="0"/>
          <a:ext cx="0" cy="0"/>
          <a:chOff x="0" y="0"/>
          <a:chExt cx="0" cy="0"/>
        </a:xfrm>
      </p:grpSpPr>
      <p:graphicFrame>
        <p:nvGraphicFramePr>
          <p:cNvPr id="183" name="Google Shape;183;p41"/>
          <p:cNvGraphicFramePr/>
          <p:nvPr/>
        </p:nvGraphicFramePr>
        <p:xfrm>
          <a:off x="988701" y="2767449"/>
          <a:ext cx="5988569" cy="3899234"/>
        </p:xfrm>
        <a:graphic>
          <a:graphicData uri="http://schemas.openxmlformats.org/drawingml/2006/chart">
            <c:chart r:id="rId2"/>
          </a:graphicData>
        </a:graphic>
      </p:graphicFrame>
      <p:graphicFrame>
        <p:nvGraphicFramePr>
          <p:cNvPr id="184" name="Google Shape;184;p41"/>
          <p:cNvGraphicFramePr/>
          <p:nvPr/>
        </p:nvGraphicFramePr>
        <p:xfrm>
          <a:off x="7585316" y="3085203"/>
          <a:ext cx="4006368" cy="3581480"/>
        </p:xfrm>
        <a:graphic>
          <a:graphicData uri="http://schemas.openxmlformats.org/drawingml/2006/chart">
            <c:chart r:id="rId3"/>
          </a:graphicData>
        </a:graphic>
      </p:graphicFrame>
      <p:sp>
        <p:nvSpPr>
          <p:cNvPr id="185" name="Google Shape;185;p41"/>
          <p:cNvSpPr txBox="1"/>
          <p:nvPr/>
        </p:nvSpPr>
        <p:spPr>
          <a:xfrm>
            <a:off x="1279921" y="403225"/>
            <a:ext cx="9722695" cy="1986121"/>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i="0" lang="en-GB" sz="1800">
                <a:solidFill>
                  <a:srgbClr val="FFFF00"/>
                </a:solidFill>
                <a:latin typeface="Arial"/>
                <a:ea typeface="Arial"/>
                <a:cs typeface="Arial"/>
                <a:sym typeface="Arial"/>
              </a:rPr>
              <a:t>IMPORTANT (THIS IS NOT PART OF THE SLIDE DESIGN)</a:t>
            </a:r>
            <a:endParaRPr b="1" i="0" sz="1800">
              <a:solidFill>
                <a:srgbClr val="FFFF00"/>
              </a:solidFill>
              <a:latin typeface="Arial"/>
              <a:ea typeface="Arial"/>
              <a:cs typeface="Arial"/>
              <a:sym typeface="Arial"/>
            </a:endParaRPr>
          </a:p>
          <a:p>
            <a:pPr indent="0" lvl="0" marL="0" marR="0" rtl="0" algn="ctr">
              <a:lnSpc>
                <a:spcPct val="110000"/>
              </a:lnSpc>
              <a:spcBef>
                <a:spcPts val="1200"/>
              </a:spcBef>
              <a:spcAft>
                <a:spcPts val="0"/>
              </a:spcAft>
              <a:buNone/>
            </a:pPr>
            <a:r>
              <a:rPr b="0" i="0" lang="en-GB" sz="1800">
                <a:solidFill>
                  <a:schemeClr val="lt1"/>
                </a:solidFill>
                <a:latin typeface="Arial"/>
                <a:ea typeface="Arial"/>
                <a:cs typeface="Arial"/>
                <a:sym typeface="Arial"/>
              </a:rPr>
              <a:t>Copy chart from Slide Master:</a:t>
            </a:r>
            <a:endParaRPr/>
          </a:p>
          <a:p>
            <a:pPr indent="0" lvl="0" marL="0" marR="0" rtl="0" algn="ctr">
              <a:lnSpc>
                <a:spcPct val="110000"/>
              </a:lnSpc>
              <a:spcBef>
                <a:spcPts val="1200"/>
              </a:spcBef>
              <a:spcAft>
                <a:spcPts val="0"/>
              </a:spcAft>
              <a:buNone/>
            </a:pPr>
            <a:r>
              <a:rPr b="1" i="0" lang="en-GB" sz="1600" u="none" strike="noStrike">
                <a:solidFill>
                  <a:srgbClr val="FFFF00"/>
                </a:solidFill>
                <a:latin typeface="Arial"/>
                <a:ea typeface="Arial"/>
                <a:cs typeface="Arial"/>
                <a:sym typeface="Arial"/>
              </a:rPr>
              <a:t>1. </a:t>
            </a:r>
            <a:r>
              <a:rPr b="0" i="0" lang="en-GB" sz="1600" u="none" strike="noStrike">
                <a:solidFill>
                  <a:schemeClr val="lt1"/>
                </a:solidFill>
                <a:latin typeface="Arial"/>
                <a:ea typeface="Arial"/>
                <a:cs typeface="Arial"/>
                <a:sym typeface="Arial"/>
              </a:rPr>
              <a:t>Go to View panel </a:t>
            </a:r>
            <a:r>
              <a:rPr b="1" i="0" lang="en-GB" sz="1600" u="none" strike="noStrike">
                <a:solidFill>
                  <a:srgbClr val="FFFF00"/>
                </a:solidFill>
                <a:latin typeface="Arial"/>
                <a:ea typeface="Arial"/>
                <a:cs typeface="Arial"/>
                <a:sym typeface="Arial"/>
              </a:rPr>
              <a:t>2. </a:t>
            </a:r>
            <a:r>
              <a:rPr b="0" i="0" lang="en-GB" sz="1600" u="none" strike="noStrike">
                <a:solidFill>
                  <a:schemeClr val="lt1"/>
                </a:solidFill>
                <a:latin typeface="Arial"/>
                <a:ea typeface="Arial"/>
                <a:cs typeface="Arial"/>
                <a:sym typeface="Arial"/>
              </a:rPr>
              <a:t>Select Slide Master </a:t>
            </a:r>
            <a:r>
              <a:rPr b="1" i="0" lang="en-GB" sz="1600" u="none" strike="noStrike">
                <a:solidFill>
                  <a:srgbClr val="FFFF00"/>
                </a:solidFill>
                <a:latin typeface="Arial"/>
                <a:ea typeface="Arial"/>
                <a:cs typeface="Arial"/>
                <a:sym typeface="Arial"/>
              </a:rPr>
              <a:t>3. </a:t>
            </a:r>
            <a:r>
              <a:rPr b="0" i="0" lang="en-GB" sz="1600" u="none" strike="noStrike">
                <a:solidFill>
                  <a:schemeClr val="lt1"/>
                </a:solidFill>
                <a:latin typeface="Arial"/>
                <a:ea typeface="Arial"/>
                <a:cs typeface="Arial"/>
                <a:sym typeface="Arial"/>
              </a:rPr>
              <a:t>Copy the chart</a:t>
            </a:r>
            <a:br>
              <a:rPr b="0" i="0" lang="en-GB" sz="1600" u="none" strike="noStrike">
                <a:solidFill>
                  <a:schemeClr val="lt1"/>
                </a:solidFill>
                <a:latin typeface="Arial"/>
                <a:ea typeface="Arial"/>
                <a:cs typeface="Arial"/>
                <a:sym typeface="Arial"/>
              </a:rPr>
            </a:br>
            <a:r>
              <a:rPr b="1" i="0" lang="en-GB" sz="1600" u="none" strike="noStrike">
                <a:solidFill>
                  <a:srgbClr val="FFFF00"/>
                </a:solidFill>
                <a:latin typeface="Arial"/>
                <a:ea typeface="Arial"/>
                <a:cs typeface="Arial"/>
                <a:sym typeface="Arial"/>
              </a:rPr>
              <a:t>4. </a:t>
            </a:r>
            <a:r>
              <a:rPr b="0" i="0" lang="en-GB" sz="1600" u="none" strike="noStrike">
                <a:solidFill>
                  <a:schemeClr val="lt1"/>
                </a:solidFill>
                <a:latin typeface="Arial"/>
                <a:ea typeface="Arial"/>
                <a:cs typeface="Arial"/>
                <a:sym typeface="Arial"/>
              </a:rPr>
              <a:t>Close the Slide Master: select the Normal </a:t>
            </a:r>
            <a:r>
              <a:rPr b="1" i="0" lang="en-GB" sz="1600" u="none" strike="noStrike">
                <a:solidFill>
                  <a:srgbClr val="FFFF00"/>
                </a:solidFill>
                <a:latin typeface="Arial"/>
                <a:ea typeface="Arial"/>
                <a:cs typeface="Arial"/>
                <a:sym typeface="Arial"/>
              </a:rPr>
              <a:t>5. </a:t>
            </a:r>
            <a:r>
              <a:rPr b="0" i="0" lang="en-GB" sz="1600" u="none" strike="noStrike">
                <a:solidFill>
                  <a:schemeClr val="lt1"/>
                </a:solidFill>
                <a:latin typeface="Arial"/>
                <a:ea typeface="Arial"/>
                <a:cs typeface="Arial"/>
                <a:sym typeface="Arial"/>
              </a:rPr>
              <a:t>Paste the chart on slide.</a:t>
            </a:r>
            <a:endParaRPr b="0" i="0" sz="1600" u="none" strike="noStrike">
              <a:solidFill>
                <a:schemeClr val="lt1"/>
              </a:solidFill>
              <a:latin typeface="Arial"/>
              <a:ea typeface="Arial"/>
              <a:cs typeface="Arial"/>
              <a:sym typeface="Arial"/>
            </a:endParaRPr>
          </a:p>
          <a:p>
            <a:pPr indent="0" lvl="0" marL="0" marR="0" rtl="0" algn="ctr">
              <a:lnSpc>
                <a:spcPct val="110000"/>
              </a:lnSpc>
              <a:spcBef>
                <a:spcPts val="1200"/>
              </a:spcBef>
              <a:spcAft>
                <a:spcPts val="0"/>
              </a:spcAft>
              <a:buNone/>
            </a:pPr>
            <a:r>
              <a:rPr b="0" i="0" lang="en-GB" sz="1800">
                <a:solidFill>
                  <a:schemeClr val="lt1"/>
                </a:solidFill>
                <a:latin typeface="Arial"/>
                <a:ea typeface="Arial"/>
                <a:cs typeface="Arial"/>
                <a:sym typeface="Arial"/>
              </a:rPr>
              <a:t>Other charts must be created according to this design.</a:t>
            </a:r>
            <a:endParaRPr b="0" i="0" sz="1800">
              <a:solidFill>
                <a:schemeClr val="lt1"/>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rst Slide">
  <p:cSld name="First Slide">
    <p:bg>
      <p:bgPr>
        <a:solidFill>
          <a:schemeClr val="dk1"/>
        </a:solidFill>
      </p:bgPr>
    </p:bg>
    <p:spTree>
      <p:nvGrpSpPr>
        <p:cNvPr id="26" name="Shape 26"/>
        <p:cNvGrpSpPr/>
        <p:nvPr/>
      </p:nvGrpSpPr>
      <p:grpSpPr>
        <a:xfrm>
          <a:off x="0" y="0"/>
          <a:ext cx="0" cy="0"/>
          <a:chOff x="0" y="0"/>
          <a:chExt cx="0" cy="0"/>
        </a:xfrm>
      </p:grpSpPr>
      <p:pic>
        <p:nvPicPr>
          <p:cNvPr id="27" name="Google Shape;27;p13"/>
          <p:cNvPicPr preferRelativeResize="0"/>
          <p:nvPr/>
        </p:nvPicPr>
        <p:blipFill rotWithShape="1">
          <a:blip r:embed="rId2">
            <a:alphaModFix/>
          </a:blip>
          <a:srcRect b="0" l="0" r="0" t="0"/>
          <a:stretch/>
        </p:blipFill>
        <p:spPr>
          <a:xfrm>
            <a:off x="10909021" y="424809"/>
            <a:ext cx="862883" cy="983770"/>
          </a:xfrm>
          <a:prstGeom prst="rect">
            <a:avLst/>
          </a:prstGeom>
          <a:noFill/>
          <a:ln>
            <a:noFill/>
          </a:ln>
        </p:spPr>
      </p:pic>
      <p:sp>
        <p:nvSpPr>
          <p:cNvPr id="28" name="Google Shape;28;p13"/>
          <p:cNvSpPr txBox="1"/>
          <p:nvPr>
            <p:ph idx="1" type="body"/>
          </p:nvPr>
        </p:nvSpPr>
        <p:spPr>
          <a:xfrm>
            <a:off x="632355" y="5837238"/>
            <a:ext cx="8854531" cy="400050"/>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 name="Google Shape;29;p13"/>
          <p:cNvSpPr txBox="1"/>
          <p:nvPr>
            <p:ph idx="2" type="body"/>
          </p:nvPr>
        </p:nvSpPr>
        <p:spPr>
          <a:xfrm>
            <a:off x="632355" y="1952625"/>
            <a:ext cx="8854531" cy="3534526"/>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FFFF00"/>
              </a:buClr>
              <a:buSzPts val="5000"/>
              <a:buFont typeface="Arial"/>
              <a:buNone/>
              <a:defRPr b="1" i="0" sz="5000" u="none" cap="none" strike="noStrike">
                <a:solidFill>
                  <a:srgbClr val="FFFF0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0" name="Google Shape;30;p13"/>
          <p:cNvPicPr preferRelativeResize="0"/>
          <p:nvPr/>
        </p:nvPicPr>
        <p:blipFill rotWithShape="1">
          <a:blip r:embed="rId3">
            <a:alphaModFix/>
          </a:blip>
          <a:srcRect b="0" l="0" r="0" t="0"/>
          <a:stretch/>
        </p:blipFill>
        <p:spPr>
          <a:xfrm>
            <a:off x="10356850" y="0"/>
            <a:ext cx="190500" cy="6858000"/>
          </a:xfrm>
          <a:prstGeom prst="rect">
            <a:avLst/>
          </a:prstGeom>
          <a:noFill/>
          <a:ln>
            <a:noFill/>
          </a:ln>
        </p:spPr>
      </p:pic>
      <p:sp>
        <p:nvSpPr>
          <p:cNvPr id="31" name="Google Shape;31;p13"/>
          <p:cNvSpPr txBox="1"/>
          <p:nvPr>
            <p:ph idx="3" type="body"/>
          </p:nvPr>
        </p:nvSpPr>
        <p:spPr>
          <a:xfrm rot="-5400000">
            <a:off x="8847686" y="3603890"/>
            <a:ext cx="4985555" cy="64368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30000"/>
              </a:lnSpc>
              <a:spcBef>
                <a:spcPts val="0"/>
              </a:spcBef>
              <a:spcAft>
                <a:spcPts val="0"/>
              </a:spcAft>
              <a:buClr>
                <a:schemeClr val="lt1"/>
              </a:buClr>
              <a:buSzPts val="1500"/>
              <a:buFont typeface="Arial"/>
              <a:buNone/>
              <a:defRPr b="1" i="0" sz="15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2pPr>
            <a:lvl3pPr indent="-228600" lvl="2" marL="13716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3pPr>
            <a:lvl4pPr indent="-228600" lvl="3" marL="18288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4pPr>
            <a:lvl5pPr indent="-228600" lvl="4" marL="22860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2" name="Google Shape;32;p13"/>
          <p:cNvPicPr preferRelativeResize="0"/>
          <p:nvPr/>
        </p:nvPicPr>
        <p:blipFill rotWithShape="1">
          <a:blip r:embed="rId4">
            <a:alphaModFix/>
          </a:blip>
          <a:srcRect b="-238517" l="0" r="14257" t="3"/>
          <a:stretch/>
        </p:blipFill>
        <p:spPr>
          <a:xfrm>
            <a:off x="0" y="958421"/>
            <a:ext cx="10453816" cy="128974"/>
          </a:xfrm>
          <a:prstGeom prst="rect">
            <a:avLst/>
          </a:prstGeom>
          <a:noFill/>
          <a:ln>
            <a:noFill/>
          </a:ln>
        </p:spPr>
      </p:pic>
      <p:pic>
        <p:nvPicPr>
          <p:cNvPr id="33" name="Google Shape;33;p13"/>
          <p:cNvPicPr preferRelativeResize="0"/>
          <p:nvPr/>
        </p:nvPicPr>
        <p:blipFill rotWithShape="1">
          <a:blip r:embed="rId5">
            <a:alphaModFix/>
          </a:blip>
          <a:srcRect b="0" l="0" r="0" t="0"/>
          <a:stretch/>
        </p:blipFill>
        <p:spPr>
          <a:xfrm>
            <a:off x="7293495" y="858795"/>
            <a:ext cx="1104900" cy="254000"/>
          </a:xfrm>
          <a:prstGeom prst="rect">
            <a:avLst/>
          </a:prstGeom>
          <a:noFill/>
          <a:ln>
            <a:noFill/>
          </a:ln>
        </p:spPr>
      </p:pic>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rt_White background">
  <p:cSld name="Chart_White background">
    <p:spTree>
      <p:nvGrpSpPr>
        <p:cNvPr id="186" name="Shape 186"/>
        <p:cNvGrpSpPr/>
        <p:nvPr/>
      </p:nvGrpSpPr>
      <p:grpSpPr>
        <a:xfrm>
          <a:off x="0" y="0"/>
          <a:ext cx="0" cy="0"/>
          <a:chOff x="0" y="0"/>
          <a:chExt cx="0" cy="0"/>
        </a:xfrm>
      </p:grpSpPr>
      <p:graphicFrame>
        <p:nvGraphicFramePr>
          <p:cNvPr id="187" name="Google Shape;187;p42"/>
          <p:cNvGraphicFramePr/>
          <p:nvPr/>
        </p:nvGraphicFramePr>
        <p:xfrm>
          <a:off x="988701" y="2763075"/>
          <a:ext cx="5995285" cy="3903607"/>
        </p:xfrm>
        <a:graphic>
          <a:graphicData uri="http://schemas.openxmlformats.org/drawingml/2006/chart">
            <c:chart r:id="rId2"/>
          </a:graphicData>
        </a:graphic>
      </p:graphicFrame>
      <p:graphicFrame>
        <p:nvGraphicFramePr>
          <p:cNvPr id="188" name="Google Shape;188;p42"/>
          <p:cNvGraphicFramePr/>
          <p:nvPr/>
        </p:nvGraphicFramePr>
        <p:xfrm>
          <a:off x="7585316" y="3085203"/>
          <a:ext cx="4006368" cy="3581480"/>
        </p:xfrm>
        <a:graphic>
          <a:graphicData uri="http://schemas.openxmlformats.org/drawingml/2006/chart">
            <c:chart r:id="rId3"/>
          </a:graphicData>
        </a:graphic>
      </p:graphicFrame>
      <p:sp>
        <p:nvSpPr>
          <p:cNvPr id="189" name="Google Shape;189;p42"/>
          <p:cNvSpPr txBox="1"/>
          <p:nvPr/>
        </p:nvSpPr>
        <p:spPr>
          <a:xfrm>
            <a:off x="1279921" y="403225"/>
            <a:ext cx="9722695" cy="1986121"/>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i="0" lang="en-GB" sz="1800">
                <a:solidFill>
                  <a:schemeClr val="dk1"/>
                </a:solidFill>
                <a:latin typeface="Inter"/>
                <a:ea typeface="Inter"/>
                <a:cs typeface="Inter"/>
                <a:sym typeface="Inter"/>
              </a:rPr>
              <a:t>IMPORTANT (THIS IS NOT PART OF THE SLIDE DESIGN)</a:t>
            </a:r>
            <a:endParaRPr b="1" i="0" sz="1800">
              <a:solidFill>
                <a:schemeClr val="dk1"/>
              </a:solidFill>
              <a:latin typeface="Inter"/>
              <a:ea typeface="Inter"/>
              <a:cs typeface="Inter"/>
              <a:sym typeface="Inter"/>
            </a:endParaRPr>
          </a:p>
          <a:p>
            <a:pPr indent="0" lvl="0" marL="0" marR="0" rtl="0" algn="ctr">
              <a:lnSpc>
                <a:spcPct val="110000"/>
              </a:lnSpc>
              <a:spcBef>
                <a:spcPts val="1200"/>
              </a:spcBef>
              <a:spcAft>
                <a:spcPts val="0"/>
              </a:spcAft>
              <a:buNone/>
            </a:pPr>
            <a:r>
              <a:rPr b="0" i="0" lang="en-GB" sz="1800">
                <a:solidFill>
                  <a:schemeClr val="dk1"/>
                </a:solidFill>
                <a:latin typeface="Inter"/>
                <a:ea typeface="Inter"/>
                <a:cs typeface="Inter"/>
                <a:sym typeface="Inter"/>
              </a:rPr>
              <a:t>Copy chart from Slide Master:</a:t>
            </a:r>
            <a:endParaRPr/>
          </a:p>
          <a:p>
            <a:pPr indent="0" lvl="0" marL="0" marR="0" rtl="0" algn="ctr">
              <a:lnSpc>
                <a:spcPct val="110000"/>
              </a:lnSpc>
              <a:spcBef>
                <a:spcPts val="1200"/>
              </a:spcBef>
              <a:spcAft>
                <a:spcPts val="0"/>
              </a:spcAft>
              <a:buNone/>
            </a:pPr>
            <a:r>
              <a:rPr b="1" i="0" lang="en-GB" sz="1600" u="none" strike="noStrike">
                <a:solidFill>
                  <a:schemeClr val="dk1"/>
                </a:solidFill>
                <a:latin typeface="Inter"/>
                <a:ea typeface="Inter"/>
                <a:cs typeface="Inter"/>
                <a:sym typeface="Inter"/>
              </a:rPr>
              <a:t>1. </a:t>
            </a:r>
            <a:r>
              <a:rPr b="0" i="0" lang="en-GB" sz="1600" u="none" strike="noStrike">
                <a:solidFill>
                  <a:schemeClr val="dk1"/>
                </a:solidFill>
                <a:latin typeface="Inter"/>
                <a:ea typeface="Inter"/>
                <a:cs typeface="Inter"/>
                <a:sym typeface="Inter"/>
              </a:rPr>
              <a:t>Go to View panel </a:t>
            </a:r>
            <a:r>
              <a:rPr b="1" i="0" lang="en-GB" sz="1600" u="none" strike="noStrike">
                <a:solidFill>
                  <a:schemeClr val="dk1"/>
                </a:solidFill>
                <a:latin typeface="Inter"/>
                <a:ea typeface="Inter"/>
                <a:cs typeface="Inter"/>
                <a:sym typeface="Inter"/>
              </a:rPr>
              <a:t>2. </a:t>
            </a:r>
            <a:r>
              <a:rPr b="0" i="0" lang="en-GB" sz="1600" u="none" strike="noStrike">
                <a:solidFill>
                  <a:schemeClr val="dk1"/>
                </a:solidFill>
                <a:latin typeface="Inter"/>
                <a:ea typeface="Inter"/>
                <a:cs typeface="Inter"/>
                <a:sym typeface="Inter"/>
              </a:rPr>
              <a:t>Select Slide Master </a:t>
            </a:r>
            <a:r>
              <a:rPr b="1" i="0" lang="en-GB" sz="1600" u="none" strike="noStrike">
                <a:solidFill>
                  <a:schemeClr val="dk1"/>
                </a:solidFill>
                <a:latin typeface="Inter"/>
                <a:ea typeface="Inter"/>
                <a:cs typeface="Inter"/>
                <a:sym typeface="Inter"/>
              </a:rPr>
              <a:t>3. </a:t>
            </a:r>
            <a:r>
              <a:rPr b="0" i="0" lang="en-GB" sz="1600" u="none" strike="noStrike">
                <a:solidFill>
                  <a:schemeClr val="dk1"/>
                </a:solidFill>
                <a:latin typeface="Inter"/>
                <a:ea typeface="Inter"/>
                <a:cs typeface="Inter"/>
                <a:sym typeface="Inter"/>
              </a:rPr>
              <a:t>Copy the chart</a:t>
            </a:r>
            <a:br>
              <a:rPr b="0" i="0" lang="en-GB" sz="1600" u="none" strike="noStrike">
                <a:solidFill>
                  <a:schemeClr val="dk1"/>
                </a:solidFill>
                <a:latin typeface="Inter"/>
                <a:ea typeface="Inter"/>
                <a:cs typeface="Inter"/>
                <a:sym typeface="Inter"/>
              </a:rPr>
            </a:br>
            <a:r>
              <a:rPr b="1" i="0" lang="en-GB" sz="1600" u="none" strike="noStrike">
                <a:solidFill>
                  <a:schemeClr val="dk1"/>
                </a:solidFill>
                <a:latin typeface="Inter"/>
                <a:ea typeface="Inter"/>
                <a:cs typeface="Inter"/>
                <a:sym typeface="Inter"/>
              </a:rPr>
              <a:t>4. </a:t>
            </a:r>
            <a:r>
              <a:rPr b="0" i="0" lang="en-GB" sz="1600" u="none" strike="noStrike">
                <a:solidFill>
                  <a:schemeClr val="dk1"/>
                </a:solidFill>
                <a:latin typeface="Inter"/>
                <a:ea typeface="Inter"/>
                <a:cs typeface="Inter"/>
                <a:sym typeface="Inter"/>
              </a:rPr>
              <a:t>Close the Slide Master: select the Normal </a:t>
            </a:r>
            <a:r>
              <a:rPr b="1" i="0" lang="en-GB" sz="1600" u="none" strike="noStrike">
                <a:solidFill>
                  <a:schemeClr val="dk1"/>
                </a:solidFill>
                <a:latin typeface="Inter"/>
                <a:ea typeface="Inter"/>
                <a:cs typeface="Inter"/>
                <a:sym typeface="Inter"/>
              </a:rPr>
              <a:t>5. </a:t>
            </a:r>
            <a:r>
              <a:rPr b="0" i="0" lang="en-GB" sz="1600" u="none" strike="noStrike">
                <a:solidFill>
                  <a:schemeClr val="dk1"/>
                </a:solidFill>
                <a:latin typeface="Inter"/>
                <a:ea typeface="Inter"/>
                <a:cs typeface="Inter"/>
                <a:sym typeface="Inter"/>
              </a:rPr>
              <a:t>Paste the chart on slide.</a:t>
            </a:r>
            <a:endParaRPr b="0" i="0" sz="1600" u="none" strike="noStrike">
              <a:solidFill>
                <a:schemeClr val="dk1"/>
              </a:solidFill>
              <a:latin typeface="Inter"/>
              <a:ea typeface="Inter"/>
              <a:cs typeface="Inter"/>
              <a:sym typeface="Inter"/>
            </a:endParaRPr>
          </a:p>
          <a:p>
            <a:pPr indent="0" lvl="0" marL="0" marR="0" rtl="0" algn="ctr">
              <a:lnSpc>
                <a:spcPct val="110000"/>
              </a:lnSpc>
              <a:spcBef>
                <a:spcPts val="1200"/>
              </a:spcBef>
              <a:spcAft>
                <a:spcPts val="0"/>
              </a:spcAft>
              <a:buNone/>
            </a:pPr>
            <a:r>
              <a:rPr b="0" i="0" lang="en-GB" sz="1800">
                <a:solidFill>
                  <a:schemeClr val="dk1"/>
                </a:solidFill>
                <a:latin typeface="Inter Medium"/>
                <a:ea typeface="Inter Medium"/>
                <a:cs typeface="Inter Medium"/>
                <a:sym typeface="Inter Medium"/>
              </a:rPr>
              <a:t>Other charts must be created according to this design.</a:t>
            </a:r>
            <a:endParaRPr b="0" i="0" sz="1800">
              <a:solidFill>
                <a:schemeClr val="dk1"/>
              </a:solidFill>
              <a:latin typeface="Inter Medium"/>
              <a:ea typeface="Inter Medium"/>
              <a:cs typeface="Inter Medium"/>
              <a:sym typeface="Inter Medium"/>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_Black background">
  <p:cSld name="Table_Black background">
    <p:bg>
      <p:bgPr>
        <a:solidFill>
          <a:schemeClr val="dk1"/>
        </a:solidFill>
      </p:bgPr>
    </p:bg>
    <p:spTree>
      <p:nvGrpSpPr>
        <p:cNvPr id="190" name="Shape 190"/>
        <p:cNvGrpSpPr/>
        <p:nvPr/>
      </p:nvGrpSpPr>
      <p:grpSpPr>
        <a:xfrm>
          <a:off x="0" y="0"/>
          <a:ext cx="0" cy="0"/>
          <a:chOff x="0" y="0"/>
          <a:chExt cx="0" cy="0"/>
        </a:xfrm>
      </p:grpSpPr>
      <p:graphicFrame>
        <p:nvGraphicFramePr>
          <p:cNvPr id="191" name="Google Shape;191;p43"/>
          <p:cNvGraphicFramePr/>
          <p:nvPr/>
        </p:nvGraphicFramePr>
        <p:xfrm>
          <a:off x="947737" y="2736570"/>
          <a:ext cx="3000000" cy="3000000"/>
        </p:xfrm>
        <a:graphic>
          <a:graphicData uri="http://schemas.openxmlformats.org/drawingml/2006/table">
            <a:tbl>
              <a:tblPr bandRow="1" firstRow="1">
                <a:noFill/>
                <a:tableStyleId>{A0452719-2D58-48AD-9231-FC6B0A62954D}</a:tableStyleId>
              </a:tblPr>
              <a:tblGrid>
                <a:gridCol w="525475"/>
                <a:gridCol w="5672175"/>
                <a:gridCol w="2632175"/>
                <a:gridCol w="1247500"/>
              </a:tblGrid>
              <a:tr h="695000">
                <a:tc>
                  <a:txBody>
                    <a:bodyPr/>
                    <a:lstStyle/>
                    <a:p>
                      <a:pPr indent="0" lvl="0" marL="0" marR="0" rtl="0" algn="l">
                        <a:spcBef>
                          <a:spcPts val="0"/>
                        </a:spcBef>
                        <a:spcAft>
                          <a:spcPts val="0"/>
                        </a:spcAft>
                        <a:buNone/>
                      </a:pPr>
                      <a:r>
                        <a:rPr b="1" i="0" lang="en-GB" sz="1500" u="none" cap="none" strike="noStrike">
                          <a:solidFill>
                            <a:srgbClr val="FFFF00"/>
                          </a:solidFill>
                          <a:latin typeface="Arial"/>
                          <a:ea typeface="Arial"/>
                          <a:cs typeface="Arial"/>
                          <a:sym typeface="Arial"/>
                        </a:rPr>
                        <a:t>Nr.</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3F3F3F"/>
                    </a:solidFill>
                  </a:tcPr>
                </a:tc>
                <a:tc>
                  <a:txBody>
                    <a:bodyPr/>
                    <a:lstStyle/>
                    <a:p>
                      <a:pPr indent="0" lvl="0" marL="0" marR="0" rtl="0" algn="l">
                        <a:spcBef>
                          <a:spcPts val="0"/>
                        </a:spcBef>
                        <a:spcAft>
                          <a:spcPts val="0"/>
                        </a:spcAft>
                        <a:buNone/>
                      </a:pPr>
                      <a:r>
                        <a:rPr b="1" i="0" lang="en-GB" sz="1500">
                          <a:solidFill>
                            <a:srgbClr val="FFFF00"/>
                          </a:solidFill>
                          <a:latin typeface="Arial"/>
                          <a:ea typeface="Arial"/>
                          <a:cs typeface="Arial"/>
                          <a:sym typeface="Arial"/>
                        </a:rPr>
                        <a:t>Magna aliquam</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3F3F3F"/>
                    </a:solidFill>
                  </a:tcPr>
                </a:tc>
                <a:tc>
                  <a:txBody>
                    <a:bodyPr/>
                    <a:lstStyle/>
                    <a:p>
                      <a:pPr indent="0" lvl="0" marL="0" marR="0" rtl="0" algn="l">
                        <a:spcBef>
                          <a:spcPts val="0"/>
                        </a:spcBef>
                        <a:spcAft>
                          <a:spcPts val="0"/>
                        </a:spcAft>
                        <a:buNone/>
                      </a:pPr>
                      <a:r>
                        <a:rPr b="1" i="0" lang="en-GB" sz="1500">
                          <a:solidFill>
                            <a:srgbClr val="FFFF00"/>
                          </a:solidFill>
                          <a:latin typeface="Arial"/>
                          <a:ea typeface="Arial"/>
                          <a:cs typeface="Arial"/>
                          <a:sym typeface="Arial"/>
                        </a:rPr>
                        <a:t>Enim ad minim</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3F3F3F"/>
                    </a:solidFill>
                  </a:tcPr>
                </a:tc>
                <a:tc>
                  <a:txBody>
                    <a:bodyPr/>
                    <a:lstStyle/>
                    <a:p>
                      <a:pPr indent="0" lvl="0" marL="0" marR="0" rtl="0" algn="l">
                        <a:spcBef>
                          <a:spcPts val="0"/>
                        </a:spcBef>
                        <a:spcAft>
                          <a:spcPts val="0"/>
                        </a:spcAft>
                        <a:buNone/>
                      </a:pPr>
                      <a:r>
                        <a:rPr b="1" i="0" lang="en-GB" sz="1500">
                          <a:solidFill>
                            <a:srgbClr val="FFFF00"/>
                          </a:solidFill>
                          <a:latin typeface="Arial"/>
                          <a:ea typeface="Arial"/>
                          <a:cs typeface="Arial"/>
                          <a:sym typeface="Arial"/>
                        </a:rPr>
                        <a:t>Iriure</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solidFill>
                      <a:srgbClr val="3F3F3F"/>
                    </a:solidFill>
                  </a:tcPr>
                </a:tc>
              </a:tr>
              <a:tr h="695000">
                <a:tc>
                  <a:txBody>
                    <a:bodyPr/>
                    <a:lstStyle/>
                    <a:p>
                      <a:pPr indent="0" lvl="0" marL="0" marR="0" rtl="0" algn="ctr">
                        <a:spcBef>
                          <a:spcPts val="0"/>
                        </a:spcBef>
                        <a:spcAft>
                          <a:spcPts val="0"/>
                        </a:spcAft>
                        <a:buNone/>
                      </a:pPr>
                      <a:r>
                        <a:rPr b="0" i="0" lang="en-GB" sz="1500">
                          <a:solidFill>
                            <a:schemeClr val="lt1"/>
                          </a:solidFill>
                          <a:latin typeface="Arial"/>
                          <a:ea typeface="Arial"/>
                          <a:cs typeface="Arial"/>
                          <a:sym typeface="Arial"/>
                        </a:rPr>
                        <a:t>1</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lt1"/>
                          </a:solidFill>
                          <a:latin typeface="Arial"/>
                          <a:ea typeface="Arial"/>
                          <a:cs typeface="Arial"/>
                          <a:sym typeface="Arial"/>
                        </a:rPr>
                        <a:t>Aoreet dolore magna aliquam erat volutpat</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lt1"/>
                          </a:solidFill>
                          <a:latin typeface="Arial"/>
                          <a:ea typeface="Arial"/>
                          <a:cs typeface="Arial"/>
                          <a:sym typeface="Arial"/>
                        </a:rPr>
                        <a:t>Praesent luptatum</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500">
                          <a:solidFill>
                            <a:srgbClr val="FFFF00"/>
                          </a:solidFill>
                          <a:latin typeface="Arial"/>
                          <a:ea typeface="Arial"/>
                          <a:cs typeface="Arial"/>
                          <a:sym typeface="Arial"/>
                        </a:rPr>
                        <a:t>+</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r>
              <a:tr h="695000">
                <a:tc>
                  <a:txBody>
                    <a:bodyPr/>
                    <a:lstStyle/>
                    <a:p>
                      <a:pPr indent="0" lvl="0" marL="0" marR="0" rtl="0" algn="ctr">
                        <a:spcBef>
                          <a:spcPts val="0"/>
                        </a:spcBef>
                        <a:spcAft>
                          <a:spcPts val="0"/>
                        </a:spcAft>
                        <a:buNone/>
                      </a:pPr>
                      <a:r>
                        <a:rPr b="0" i="0" lang="en-GB" sz="1500">
                          <a:solidFill>
                            <a:schemeClr val="lt1"/>
                          </a:solidFill>
                          <a:latin typeface="Arial"/>
                          <a:ea typeface="Arial"/>
                          <a:cs typeface="Arial"/>
                          <a:sym typeface="Arial"/>
                        </a:rPr>
                        <a:t>2</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lt1"/>
                          </a:solidFill>
                          <a:latin typeface="Arial"/>
                          <a:ea typeface="Arial"/>
                          <a:cs typeface="Arial"/>
                          <a:sym typeface="Arial"/>
                        </a:rPr>
                        <a:t>Ut wisi enim ad minim veniam, quis nostrud</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lt1"/>
                          </a:solidFill>
                          <a:latin typeface="Arial"/>
                          <a:ea typeface="Arial"/>
                          <a:cs typeface="Arial"/>
                          <a:sym typeface="Arial"/>
                        </a:rPr>
                        <a:t>Dolore te feugait nul</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500">
                          <a:solidFill>
                            <a:srgbClr val="FFFF00"/>
                          </a:solidFill>
                          <a:latin typeface="Arial"/>
                          <a:ea typeface="Arial"/>
                          <a:cs typeface="Arial"/>
                          <a:sym typeface="Arial"/>
                        </a:rPr>
                        <a:t>-</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r>
              <a:tr h="695000">
                <a:tc>
                  <a:txBody>
                    <a:bodyPr/>
                    <a:lstStyle/>
                    <a:p>
                      <a:pPr indent="0" lvl="0" marL="0" marR="0" rtl="0" algn="ctr">
                        <a:spcBef>
                          <a:spcPts val="0"/>
                        </a:spcBef>
                        <a:spcAft>
                          <a:spcPts val="0"/>
                        </a:spcAft>
                        <a:buNone/>
                      </a:pPr>
                      <a:r>
                        <a:rPr b="0" i="0" lang="en-GB" sz="1500">
                          <a:solidFill>
                            <a:schemeClr val="lt1"/>
                          </a:solidFill>
                          <a:latin typeface="Arial"/>
                          <a:ea typeface="Arial"/>
                          <a:cs typeface="Arial"/>
                          <a:sym typeface="Arial"/>
                        </a:rPr>
                        <a:t>3</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lt1"/>
                          </a:solidFill>
                          <a:latin typeface="Arial"/>
                          <a:ea typeface="Arial"/>
                          <a:cs typeface="Arial"/>
                          <a:sym typeface="Arial"/>
                        </a:rPr>
                        <a:t>Exerci tation ullamcorper suscipit lobortis nisl</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lt1"/>
                          </a:solidFill>
                          <a:latin typeface="Arial"/>
                          <a:ea typeface="Arial"/>
                          <a:cs typeface="Arial"/>
                          <a:sym typeface="Arial"/>
                        </a:rPr>
                        <a:t>Augue duis</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500">
                          <a:solidFill>
                            <a:srgbClr val="FFFF00"/>
                          </a:solidFill>
                          <a:latin typeface="Arial"/>
                          <a:ea typeface="Arial"/>
                          <a:cs typeface="Arial"/>
                          <a:sym typeface="Arial"/>
                        </a:rPr>
                        <a:t>-</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r>
              <a:tr h="695000">
                <a:tc>
                  <a:txBody>
                    <a:bodyPr/>
                    <a:lstStyle/>
                    <a:p>
                      <a:pPr indent="0" lvl="0" marL="0" marR="0" rtl="0" algn="ctr">
                        <a:spcBef>
                          <a:spcPts val="0"/>
                        </a:spcBef>
                        <a:spcAft>
                          <a:spcPts val="0"/>
                        </a:spcAft>
                        <a:buNone/>
                      </a:pPr>
                      <a:r>
                        <a:rPr b="0" i="0" lang="en-GB" sz="1500">
                          <a:solidFill>
                            <a:schemeClr val="lt1"/>
                          </a:solidFill>
                          <a:latin typeface="Arial"/>
                          <a:ea typeface="Arial"/>
                          <a:cs typeface="Arial"/>
                          <a:sym typeface="Arial"/>
                        </a:rPr>
                        <a:t>4</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lt1"/>
                          </a:solidFill>
                          <a:latin typeface="Arial"/>
                          <a:ea typeface="Arial"/>
                          <a:cs typeface="Arial"/>
                          <a:sym typeface="Arial"/>
                        </a:rPr>
                        <a:t>Duis autem vel eum iriure dolor </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lt1"/>
                          </a:solidFill>
                          <a:latin typeface="Arial"/>
                          <a:ea typeface="Arial"/>
                          <a:cs typeface="Arial"/>
                          <a:sym typeface="Arial"/>
                        </a:rPr>
                        <a:t>Te feugait nulla facilisi</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500">
                          <a:solidFill>
                            <a:srgbClr val="FFFF00"/>
                          </a:solidFill>
                          <a:latin typeface="Arial"/>
                          <a:ea typeface="Arial"/>
                          <a:cs typeface="Arial"/>
                          <a:sym typeface="Arial"/>
                        </a:rPr>
                        <a:t>-</a:t>
                      </a:r>
                      <a:endParaRPr/>
                    </a:p>
                  </a:txBody>
                  <a:tcPr marT="54000" marB="54000" marR="108000" marL="108000" anchor="ctr">
                    <a:lnL cap="flat" cmpd="sng" w="12700">
                      <a:solidFill>
                        <a:srgbClr val="7F7F7F"/>
                      </a:solidFill>
                      <a:prstDash val="solid"/>
                      <a:round/>
                      <a:headEnd len="sm" w="sm" type="none"/>
                      <a:tailEnd len="sm" w="sm" type="none"/>
                    </a:lnL>
                    <a:lnR cap="flat" cmpd="sng" w="12700">
                      <a:solidFill>
                        <a:srgbClr val="7F7F7F"/>
                      </a:solidFill>
                      <a:prstDash val="solid"/>
                      <a:round/>
                      <a:headEnd len="sm" w="sm" type="none"/>
                      <a:tailEnd len="sm" w="sm" type="none"/>
                    </a:lnR>
                    <a:lnT cap="flat" cmpd="sng" w="12700">
                      <a:solidFill>
                        <a:srgbClr val="7F7F7F"/>
                      </a:solidFill>
                      <a:prstDash val="solid"/>
                      <a:round/>
                      <a:headEnd len="sm" w="sm" type="none"/>
                      <a:tailEnd len="sm" w="sm" type="none"/>
                    </a:lnT>
                    <a:lnB cap="flat" cmpd="sng" w="12700">
                      <a:solidFill>
                        <a:srgbClr val="7F7F7F"/>
                      </a:solidFill>
                      <a:prstDash val="solid"/>
                      <a:round/>
                      <a:headEnd len="sm" w="sm" type="none"/>
                      <a:tailEnd len="sm" w="sm" type="none"/>
                    </a:lnB>
                  </a:tcPr>
                </a:tc>
              </a:tr>
            </a:tbl>
          </a:graphicData>
        </a:graphic>
      </p:graphicFrame>
      <p:sp>
        <p:nvSpPr>
          <p:cNvPr id="192" name="Google Shape;192;p43"/>
          <p:cNvSpPr txBox="1"/>
          <p:nvPr/>
        </p:nvSpPr>
        <p:spPr>
          <a:xfrm>
            <a:off x="1102519" y="698500"/>
            <a:ext cx="9986962" cy="1532599"/>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i="0" lang="en-GB" sz="1800">
                <a:solidFill>
                  <a:srgbClr val="FFFF00"/>
                </a:solidFill>
                <a:latin typeface="Arial"/>
                <a:ea typeface="Arial"/>
                <a:cs typeface="Arial"/>
                <a:sym typeface="Arial"/>
              </a:rPr>
              <a:t>IMPORTANT (THIS IS NOT PART OF THE SLIDE DESIGN)</a:t>
            </a:r>
            <a:endParaRPr b="1" i="0" sz="1800">
              <a:solidFill>
                <a:srgbClr val="FFFF00"/>
              </a:solidFill>
              <a:latin typeface="Arial"/>
              <a:ea typeface="Arial"/>
              <a:cs typeface="Arial"/>
              <a:sym typeface="Arial"/>
            </a:endParaRPr>
          </a:p>
          <a:p>
            <a:pPr indent="0" lvl="0" marL="0" marR="0" rtl="0" algn="ctr">
              <a:lnSpc>
                <a:spcPct val="110000"/>
              </a:lnSpc>
              <a:spcBef>
                <a:spcPts val="1200"/>
              </a:spcBef>
              <a:spcAft>
                <a:spcPts val="0"/>
              </a:spcAft>
              <a:buClr>
                <a:schemeClr val="lt1"/>
              </a:buClr>
              <a:buSzPts val="1800"/>
              <a:buFont typeface="Arial"/>
              <a:buNone/>
            </a:pPr>
            <a:r>
              <a:rPr b="0" i="0" lang="en-GB" sz="1800">
                <a:solidFill>
                  <a:schemeClr val="lt1"/>
                </a:solidFill>
                <a:latin typeface="Arial"/>
                <a:ea typeface="Arial"/>
                <a:cs typeface="Arial"/>
                <a:sym typeface="Arial"/>
              </a:rPr>
              <a:t>Copy table from Slide Master:</a:t>
            </a:r>
            <a:endParaRPr/>
          </a:p>
          <a:p>
            <a:pPr indent="0" lvl="0" marL="0" marR="0" rtl="0" algn="ctr">
              <a:lnSpc>
                <a:spcPct val="110000"/>
              </a:lnSpc>
              <a:spcBef>
                <a:spcPts val="1200"/>
              </a:spcBef>
              <a:spcAft>
                <a:spcPts val="0"/>
              </a:spcAft>
              <a:buClr>
                <a:srgbClr val="FFFF00"/>
              </a:buClr>
              <a:buSzPts val="1600"/>
              <a:buFont typeface="Arial"/>
              <a:buNone/>
            </a:pPr>
            <a:r>
              <a:rPr b="1" i="0" lang="en-GB" sz="1600" u="none" strike="noStrike">
                <a:solidFill>
                  <a:srgbClr val="FFFF00"/>
                </a:solidFill>
                <a:latin typeface="Arial"/>
                <a:ea typeface="Arial"/>
                <a:cs typeface="Arial"/>
                <a:sym typeface="Arial"/>
              </a:rPr>
              <a:t>1. </a:t>
            </a:r>
            <a:r>
              <a:rPr b="0" i="0" lang="en-GB" sz="1600" u="none" strike="noStrike">
                <a:solidFill>
                  <a:schemeClr val="lt1"/>
                </a:solidFill>
                <a:latin typeface="Arial"/>
                <a:ea typeface="Arial"/>
                <a:cs typeface="Arial"/>
                <a:sym typeface="Arial"/>
              </a:rPr>
              <a:t>Go to View panel </a:t>
            </a:r>
            <a:r>
              <a:rPr b="1" i="0" lang="en-GB" sz="1600" u="none" strike="noStrike">
                <a:solidFill>
                  <a:srgbClr val="FFFF00"/>
                </a:solidFill>
                <a:latin typeface="Arial"/>
                <a:ea typeface="Arial"/>
                <a:cs typeface="Arial"/>
                <a:sym typeface="Arial"/>
              </a:rPr>
              <a:t>2. </a:t>
            </a:r>
            <a:r>
              <a:rPr b="0" i="0" lang="en-GB" sz="1600" u="none" strike="noStrike">
                <a:solidFill>
                  <a:schemeClr val="lt1"/>
                </a:solidFill>
                <a:latin typeface="Arial"/>
                <a:ea typeface="Arial"/>
                <a:cs typeface="Arial"/>
                <a:sym typeface="Arial"/>
              </a:rPr>
              <a:t>Select Slide Master </a:t>
            </a:r>
            <a:r>
              <a:rPr b="1" i="0" lang="en-GB" sz="1600" u="none" strike="noStrike">
                <a:solidFill>
                  <a:srgbClr val="FFFF00"/>
                </a:solidFill>
                <a:latin typeface="Arial"/>
                <a:ea typeface="Arial"/>
                <a:cs typeface="Arial"/>
                <a:sym typeface="Arial"/>
              </a:rPr>
              <a:t>3. </a:t>
            </a:r>
            <a:r>
              <a:rPr b="0" i="0" lang="en-GB" sz="1600" u="none" strike="noStrike">
                <a:solidFill>
                  <a:schemeClr val="lt1"/>
                </a:solidFill>
                <a:latin typeface="Arial"/>
                <a:ea typeface="Arial"/>
                <a:cs typeface="Arial"/>
                <a:sym typeface="Arial"/>
              </a:rPr>
              <a:t>Copy the table</a:t>
            </a:r>
            <a:br>
              <a:rPr b="0" i="0" lang="en-GB" sz="1600" u="none" strike="noStrike">
                <a:solidFill>
                  <a:schemeClr val="lt1"/>
                </a:solidFill>
                <a:latin typeface="Arial"/>
                <a:ea typeface="Arial"/>
                <a:cs typeface="Arial"/>
                <a:sym typeface="Arial"/>
              </a:rPr>
            </a:br>
            <a:r>
              <a:rPr b="1" i="0" lang="en-GB" sz="1600" u="none" strike="noStrike">
                <a:solidFill>
                  <a:srgbClr val="FFFF00"/>
                </a:solidFill>
                <a:latin typeface="Arial"/>
                <a:ea typeface="Arial"/>
                <a:cs typeface="Arial"/>
                <a:sym typeface="Arial"/>
              </a:rPr>
              <a:t>4. </a:t>
            </a:r>
            <a:r>
              <a:rPr b="0" i="0" lang="en-GB" sz="1600" u="none" strike="noStrike">
                <a:solidFill>
                  <a:schemeClr val="lt1"/>
                </a:solidFill>
                <a:latin typeface="Arial"/>
                <a:ea typeface="Arial"/>
                <a:cs typeface="Arial"/>
                <a:sym typeface="Arial"/>
              </a:rPr>
              <a:t>Close the Slide Master: select the Normal </a:t>
            </a:r>
            <a:r>
              <a:rPr b="1" i="0" lang="en-GB" sz="1600" u="none" strike="noStrike">
                <a:solidFill>
                  <a:srgbClr val="FFFF00"/>
                </a:solidFill>
                <a:latin typeface="Arial"/>
                <a:ea typeface="Arial"/>
                <a:cs typeface="Arial"/>
                <a:sym typeface="Arial"/>
              </a:rPr>
              <a:t>5. </a:t>
            </a:r>
            <a:r>
              <a:rPr b="0" i="0" lang="en-GB" sz="1600" u="none" strike="noStrike">
                <a:solidFill>
                  <a:schemeClr val="lt1"/>
                </a:solidFill>
                <a:latin typeface="Arial"/>
                <a:ea typeface="Arial"/>
                <a:cs typeface="Arial"/>
                <a:sym typeface="Arial"/>
              </a:rPr>
              <a:t>Paste the table on slide.</a:t>
            </a:r>
            <a:endParaRPr b="0" i="0" sz="1600" u="none" strike="noStrike">
              <a:solidFill>
                <a:schemeClr val="lt1"/>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_White background">
  <p:cSld name="Table_White background">
    <p:spTree>
      <p:nvGrpSpPr>
        <p:cNvPr id="193" name="Shape 193"/>
        <p:cNvGrpSpPr/>
        <p:nvPr/>
      </p:nvGrpSpPr>
      <p:grpSpPr>
        <a:xfrm>
          <a:off x="0" y="0"/>
          <a:ext cx="0" cy="0"/>
          <a:chOff x="0" y="0"/>
          <a:chExt cx="0" cy="0"/>
        </a:xfrm>
      </p:grpSpPr>
      <p:graphicFrame>
        <p:nvGraphicFramePr>
          <p:cNvPr id="194" name="Google Shape;194;p44"/>
          <p:cNvGraphicFramePr/>
          <p:nvPr/>
        </p:nvGraphicFramePr>
        <p:xfrm>
          <a:off x="947737" y="2736570"/>
          <a:ext cx="3000000" cy="3000000"/>
        </p:xfrm>
        <a:graphic>
          <a:graphicData uri="http://schemas.openxmlformats.org/drawingml/2006/table">
            <a:tbl>
              <a:tblPr bandRow="1" firstRow="1">
                <a:noFill/>
                <a:tableStyleId>{A0452719-2D58-48AD-9231-FC6B0A62954D}</a:tableStyleId>
              </a:tblPr>
              <a:tblGrid>
                <a:gridCol w="528375"/>
                <a:gridCol w="5669275"/>
                <a:gridCol w="2625625"/>
                <a:gridCol w="1456500"/>
              </a:tblGrid>
              <a:tr h="695000">
                <a:tc>
                  <a:txBody>
                    <a:bodyPr/>
                    <a:lstStyle/>
                    <a:p>
                      <a:pPr indent="0" lvl="0" marL="0" marR="0" rtl="0" algn="l">
                        <a:spcBef>
                          <a:spcPts val="0"/>
                        </a:spcBef>
                        <a:spcAft>
                          <a:spcPts val="0"/>
                        </a:spcAft>
                        <a:buNone/>
                      </a:pPr>
                      <a:r>
                        <a:rPr b="1" i="0" lang="en-GB" sz="1500">
                          <a:solidFill>
                            <a:schemeClr val="dk1"/>
                          </a:solidFill>
                          <a:latin typeface="Arial"/>
                          <a:ea typeface="Arial"/>
                          <a:cs typeface="Arial"/>
                          <a:sym typeface="Arial"/>
                        </a:rPr>
                        <a:t>Nr.</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1F2F2"/>
                    </a:solidFill>
                  </a:tcPr>
                </a:tc>
                <a:tc>
                  <a:txBody>
                    <a:bodyPr/>
                    <a:lstStyle/>
                    <a:p>
                      <a:pPr indent="0" lvl="0" marL="0" marR="0" rtl="0" algn="l">
                        <a:spcBef>
                          <a:spcPts val="0"/>
                        </a:spcBef>
                        <a:spcAft>
                          <a:spcPts val="0"/>
                        </a:spcAft>
                        <a:buNone/>
                      </a:pPr>
                      <a:r>
                        <a:rPr b="1" i="0" lang="en-GB" sz="1500">
                          <a:solidFill>
                            <a:schemeClr val="dk1"/>
                          </a:solidFill>
                          <a:latin typeface="Arial"/>
                          <a:ea typeface="Arial"/>
                          <a:cs typeface="Arial"/>
                          <a:sym typeface="Arial"/>
                        </a:rPr>
                        <a:t>Magna aliquam</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1F2F2"/>
                    </a:solidFill>
                  </a:tcPr>
                </a:tc>
                <a:tc>
                  <a:txBody>
                    <a:bodyPr/>
                    <a:lstStyle/>
                    <a:p>
                      <a:pPr indent="0" lvl="0" marL="0" marR="0" rtl="0" algn="l">
                        <a:spcBef>
                          <a:spcPts val="0"/>
                        </a:spcBef>
                        <a:spcAft>
                          <a:spcPts val="0"/>
                        </a:spcAft>
                        <a:buNone/>
                      </a:pPr>
                      <a:r>
                        <a:rPr b="1" i="0" lang="en-GB" sz="1500">
                          <a:solidFill>
                            <a:schemeClr val="dk1"/>
                          </a:solidFill>
                          <a:latin typeface="Arial"/>
                          <a:ea typeface="Arial"/>
                          <a:cs typeface="Arial"/>
                          <a:sym typeface="Arial"/>
                        </a:rPr>
                        <a:t>Enim ad minim</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1F2F2"/>
                    </a:solidFill>
                  </a:tcPr>
                </a:tc>
                <a:tc>
                  <a:txBody>
                    <a:bodyPr/>
                    <a:lstStyle/>
                    <a:p>
                      <a:pPr indent="0" lvl="0" marL="0" marR="0" rtl="0" algn="l">
                        <a:spcBef>
                          <a:spcPts val="0"/>
                        </a:spcBef>
                        <a:spcAft>
                          <a:spcPts val="0"/>
                        </a:spcAft>
                        <a:buNone/>
                      </a:pPr>
                      <a:r>
                        <a:rPr b="1" i="0" lang="en-GB" sz="1500">
                          <a:solidFill>
                            <a:schemeClr val="dk1"/>
                          </a:solidFill>
                          <a:latin typeface="Arial"/>
                          <a:ea typeface="Arial"/>
                          <a:cs typeface="Arial"/>
                          <a:sym typeface="Arial"/>
                        </a:rPr>
                        <a:t>Iriure</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solidFill>
                      <a:srgbClr val="F1F2F2"/>
                    </a:solidFill>
                  </a:tcPr>
                </a:tc>
              </a:tr>
              <a:tr h="695000">
                <a:tc>
                  <a:txBody>
                    <a:bodyPr/>
                    <a:lstStyle/>
                    <a:p>
                      <a:pPr indent="0" lvl="0" marL="0" marR="0" rtl="0" algn="ctr">
                        <a:spcBef>
                          <a:spcPts val="0"/>
                        </a:spcBef>
                        <a:spcAft>
                          <a:spcPts val="0"/>
                        </a:spcAft>
                        <a:buNone/>
                      </a:pPr>
                      <a:r>
                        <a:rPr b="0" i="0" lang="en-GB" sz="1500">
                          <a:solidFill>
                            <a:schemeClr val="dk1"/>
                          </a:solidFill>
                          <a:latin typeface="Arial"/>
                          <a:ea typeface="Arial"/>
                          <a:cs typeface="Arial"/>
                          <a:sym typeface="Arial"/>
                        </a:rPr>
                        <a:t>1</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dk1"/>
                          </a:solidFill>
                          <a:latin typeface="Arial"/>
                          <a:ea typeface="Arial"/>
                          <a:cs typeface="Arial"/>
                          <a:sym typeface="Arial"/>
                        </a:rPr>
                        <a:t>Aoreet dolore magna aliquam erat volutpat</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dk1"/>
                          </a:solidFill>
                          <a:latin typeface="Arial"/>
                          <a:ea typeface="Arial"/>
                          <a:cs typeface="Arial"/>
                          <a:sym typeface="Arial"/>
                        </a:rPr>
                        <a:t>Praesent luptatum</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500">
                          <a:solidFill>
                            <a:schemeClr val="dk1"/>
                          </a:solidFill>
                          <a:latin typeface="Arial"/>
                          <a:ea typeface="Arial"/>
                          <a:cs typeface="Arial"/>
                          <a:sym typeface="Arial"/>
                        </a:rPr>
                        <a:t>+</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695000">
                <a:tc>
                  <a:txBody>
                    <a:bodyPr/>
                    <a:lstStyle/>
                    <a:p>
                      <a:pPr indent="0" lvl="0" marL="0" marR="0" rtl="0" algn="ctr">
                        <a:spcBef>
                          <a:spcPts val="0"/>
                        </a:spcBef>
                        <a:spcAft>
                          <a:spcPts val="0"/>
                        </a:spcAft>
                        <a:buNone/>
                      </a:pPr>
                      <a:r>
                        <a:rPr b="0" i="0" lang="en-GB" sz="1500">
                          <a:solidFill>
                            <a:schemeClr val="dk1"/>
                          </a:solidFill>
                          <a:latin typeface="Arial"/>
                          <a:ea typeface="Arial"/>
                          <a:cs typeface="Arial"/>
                          <a:sym typeface="Arial"/>
                        </a:rPr>
                        <a:t>2</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dk1"/>
                          </a:solidFill>
                          <a:latin typeface="Arial"/>
                          <a:ea typeface="Arial"/>
                          <a:cs typeface="Arial"/>
                          <a:sym typeface="Arial"/>
                        </a:rPr>
                        <a:t>Ut wisi enim ad minim veniam, quis nostrud</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dk1"/>
                          </a:solidFill>
                          <a:latin typeface="Arial"/>
                          <a:ea typeface="Arial"/>
                          <a:cs typeface="Arial"/>
                          <a:sym typeface="Arial"/>
                        </a:rPr>
                        <a:t>Dolore te feugait nul</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500">
                          <a:solidFill>
                            <a:schemeClr val="dk1"/>
                          </a:solidFill>
                          <a:latin typeface="Arial"/>
                          <a:ea typeface="Arial"/>
                          <a:cs typeface="Arial"/>
                          <a:sym typeface="Arial"/>
                        </a:rPr>
                        <a:t>-</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695000">
                <a:tc>
                  <a:txBody>
                    <a:bodyPr/>
                    <a:lstStyle/>
                    <a:p>
                      <a:pPr indent="0" lvl="0" marL="0" marR="0" rtl="0" algn="ctr">
                        <a:spcBef>
                          <a:spcPts val="0"/>
                        </a:spcBef>
                        <a:spcAft>
                          <a:spcPts val="0"/>
                        </a:spcAft>
                        <a:buNone/>
                      </a:pPr>
                      <a:r>
                        <a:rPr b="0" i="0" lang="en-GB" sz="1500">
                          <a:solidFill>
                            <a:schemeClr val="dk1"/>
                          </a:solidFill>
                          <a:latin typeface="Arial"/>
                          <a:ea typeface="Arial"/>
                          <a:cs typeface="Arial"/>
                          <a:sym typeface="Arial"/>
                        </a:rPr>
                        <a:t>3</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dk1"/>
                          </a:solidFill>
                          <a:latin typeface="Arial"/>
                          <a:ea typeface="Arial"/>
                          <a:cs typeface="Arial"/>
                          <a:sym typeface="Arial"/>
                        </a:rPr>
                        <a:t>Exerci tation ullamcorper suscipit lobortis nisl</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dk1"/>
                          </a:solidFill>
                          <a:latin typeface="Arial"/>
                          <a:ea typeface="Arial"/>
                          <a:cs typeface="Arial"/>
                          <a:sym typeface="Arial"/>
                        </a:rPr>
                        <a:t>Augue duis</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500">
                          <a:solidFill>
                            <a:schemeClr val="dk1"/>
                          </a:solidFill>
                          <a:latin typeface="Arial"/>
                          <a:ea typeface="Arial"/>
                          <a:cs typeface="Arial"/>
                          <a:sym typeface="Arial"/>
                        </a:rPr>
                        <a:t>-</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r h="695000">
                <a:tc>
                  <a:txBody>
                    <a:bodyPr/>
                    <a:lstStyle/>
                    <a:p>
                      <a:pPr indent="0" lvl="0" marL="0" marR="0" rtl="0" algn="ctr">
                        <a:spcBef>
                          <a:spcPts val="0"/>
                        </a:spcBef>
                        <a:spcAft>
                          <a:spcPts val="0"/>
                        </a:spcAft>
                        <a:buNone/>
                      </a:pPr>
                      <a:r>
                        <a:rPr b="0" i="0" lang="en-GB" sz="1500">
                          <a:solidFill>
                            <a:schemeClr val="dk1"/>
                          </a:solidFill>
                          <a:latin typeface="Arial"/>
                          <a:ea typeface="Arial"/>
                          <a:cs typeface="Arial"/>
                          <a:sym typeface="Arial"/>
                        </a:rPr>
                        <a:t>4</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dk1"/>
                          </a:solidFill>
                          <a:latin typeface="Arial"/>
                          <a:ea typeface="Arial"/>
                          <a:cs typeface="Arial"/>
                          <a:sym typeface="Arial"/>
                        </a:rPr>
                        <a:t>Duis autem vel eum iriure dolor </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l">
                        <a:spcBef>
                          <a:spcPts val="0"/>
                        </a:spcBef>
                        <a:spcAft>
                          <a:spcPts val="0"/>
                        </a:spcAft>
                        <a:buNone/>
                      </a:pPr>
                      <a:r>
                        <a:rPr b="0" i="0" lang="en-GB" sz="1500">
                          <a:solidFill>
                            <a:schemeClr val="dk1"/>
                          </a:solidFill>
                          <a:latin typeface="Arial"/>
                          <a:ea typeface="Arial"/>
                          <a:cs typeface="Arial"/>
                          <a:sym typeface="Arial"/>
                        </a:rPr>
                        <a:t>Te feugait nulla facilisi</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c>
                  <a:txBody>
                    <a:bodyPr/>
                    <a:lstStyle/>
                    <a:p>
                      <a:pPr indent="0" lvl="0" marL="0" marR="0" rtl="0" algn="ctr">
                        <a:spcBef>
                          <a:spcPts val="0"/>
                        </a:spcBef>
                        <a:spcAft>
                          <a:spcPts val="0"/>
                        </a:spcAft>
                        <a:buNone/>
                      </a:pPr>
                      <a:r>
                        <a:rPr b="0" i="0" lang="en-GB" sz="1500">
                          <a:solidFill>
                            <a:schemeClr val="dk1"/>
                          </a:solidFill>
                          <a:latin typeface="Arial"/>
                          <a:ea typeface="Arial"/>
                          <a:cs typeface="Arial"/>
                          <a:sym typeface="Arial"/>
                        </a:rPr>
                        <a:t>-</a:t>
                      </a:r>
                      <a:endParaRPr/>
                    </a:p>
                  </a:txBody>
                  <a:tcPr marT="54000" marB="54000" marR="108000" marL="108000" anchor="ctr">
                    <a:lnL cap="flat" cmpd="sng" w="12700">
                      <a:solidFill>
                        <a:srgbClr val="BFBFBF"/>
                      </a:solidFill>
                      <a:prstDash val="solid"/>
                      <a:round/>
                      <a:headEnd len="sm" w="sm" type="none"/>
                      <a:tailEnd len="sm" w="sm" type="none"/>
                    </a:lnL>
                    <a:lnR cap="flat" cmpd="sng" w="12700">
                      <a:solidFill>
                        <a:srgbClr val="BFBFBF"/>
                      </a:solidFill>
                      <a:prstDash val="solid"/>
                      <a:round/>
                      <a:headEnd len="sm" w="sm" type="none"/>
                      <a:tailEnd len="sm" w="sm" type="none"/>
                    </a:lnR>
                    <a:lnT cap="flat" cmpd="sng" w="12700">
                      <a:solidFill>
                        <a:srgbClr val="BFBFBF"/>
                      </a:solidFill>
                      <a:prstDash val="solid"/>
                      <a:round/>
                      <a:headEnd len="sm" w="sm" type="none"/>
                      <a:tailEnd len="sm" w="sm" type="none"/>
                    </a:lnT>
                    <a:lnB cap="flat" cmpd="sng" w="12700">
                      <a:solidFill>
                        <a:srgbClr val="BFBFBF"/>
                      </a:solidFill>
                      <a:prstDash val="solid"/>
                      <a:round/>
                      <a:headEnd len="sm" w="sm" type="none"/>
                      <a:tailEnd len="sm" w="sm" type="none"/>
                    </a:lnB>
                  </a:tcPr>
                </a:tc>
              </a:tr>
            </a:tbl>
          </a:graphicData>
        </a:graphic>
      </p:graphicFrame>
      <p:sp>
        <p:nvSpPr>
          <p:cNvPr id="195" name="Google Shape;195;p44"/>
          <p:cNvSpPr txBox="1"/>
          <p:nvPr/>
        </p:nvSpPr>
        <p:spPr>
          <a:xfrm>
            <a:off x="1102519" y="698500"/>
            <a:ext cx="9986962" cy="1532599"/>
          </a:xfrm>
          <a:prstGeom prst="rect">
            <a:avLst/>
          </a:prstGeom>
          <a:noFill/>
          <a:ln>
            <a:noFill/>
          </a:ln>
        </p:spPr>
        <p:txBody>
          <a:bodyPr anchorCtr="0" anchor="t" bIns="45700" lIns="91425" spcFirstLastPara="1" rIns="91425" wrap="square" tIns="45700">
            <a:spAutoFit/>
          </a:bodyPr>
          <a:lstStyle/>
          <a:p>
            <a:pPr indent="0" lvl="0" marL="0" marR="0" rtl="0" algn="ctr">
              <a:lnSpc>
                <a:spcPct val="110000"/>
              </a:lnSpc>
              <a:spcBef>
                <a:spcPts val="0"/>
              </a:spcBef>
              <a:spcAft>
                <a:spcPts val="0"/>
              </a:spcAft>
              <a:buNone/>
            </a:pPr>
            <a:r>
              <a:rPr b="1" i="0" lang="en-GB" sz="1800">
                <a:solidFill>
                  <a:schemeClr val="dk1"/>
                </a:solidFill>
                <a:latin typeface="Arial"/>
                <a:ea typeface="Arial"/>
                <a:cs typeface="Arial"/>
                <a:sym typeface="Arial"/>
              </a:rPr>
              <a:t>IMPORTANT (THIS IS NOT PART OF THE SLIDE DESIGN)</a:t>
            </a:r>
            <a:endParaRPr b="1" i="0" sz="1800">
              <a:solidFill>
                <a:schemeClr val="dk1"/>
              </a:solidFill>
              <a:latin typeface="Arial"/>
              <a:ea typeface="Arial"/>
              <a:cs typeface="Arial"/>
              <a:sym typeface="Arial"/>
            </a:endParaRPr>
          </a:p>
          <a:p>
            <a:pPr indent="0" lvl="0" marL="0" marR="0" rtl="0" algn="ctr">
              <a:lnSpc>
                <a:spcPct val="110000"/>
              </a:lnSpc>
              <a:spcBef>
                <a:spcPts val="1200"/>
              </a:spcBef>
              <a:spcAft>
                <a:spcPts val="0"/>
              </a:spcAft>
              <a:buClr>
                <a:schemeClr val="dk1"/>
              </a:buClr>
              <a:buSzPts val="1800"/>
              <a:buFont typeface="Arial"/>
              <a:buNone/>
            </a:pPr>
            <a:r>
              <a:rPr b="0" i="0" lang="en-GB" sz="1800">
                <a:solidFill>
                  <a:schemeClr val="dk1"/>
                </a:solidFill>
                <a:latin typeface="Arial"/>
                <a:ea typeface="Arial"/>
                <a:cs typeface="Arial"/>
                <a:sym typeface="Arial"/>
              </a:rPr>
              <a:t>Copy table from Slide Master:</a:t>
            </a:r>
            <a:endParaRPr/>
          </a:p>
          <a:p>
            <a:pPr indent="0" lvl="0" marL="0" marR="0" rtl="0" algn="ctr">
              <a:lnSpc>
                <a:spcPct val="110000"/>
              </a:lnSpc>
              <a:spcBef>
                <a:spcPts val="1200"/>
              </a:spcBef>
              <a:spcAft>
                <a:spcPts val="0"/>
              </a:spcAft>
              <a:buClr>
                <a:schemeClr val="dk1"/>
              </a:buClr>
              <a:buSzPts val="1600"/>
              <a:buFont typeface="Arial"/>
              <a:buNone/>
            </a:pPr>
            <a:r>
              <a:rPr b="1" i="0" lang="en-GB" sz="1600" u="none" strike="noStrike">
                <a:solidFill>
                  <a:schemeClr val="dk1"/>
                </a:solidFill>
                <a:latin typeface="Arial"/>
                <a:ea typeface="Arial"/>
                <a:cs typeface="Arial"/>
                <a:sym typeface="Arial"/>
              </a:rPr>
              <a:t>1. </a:t>
            </a:r>
            <a:r>
              <a:rPr b="0" i="0" lang="en-GB" sz="1600" u="none" strike="noStrike">
                <a:solidFill>
                  <a:schemeClr val="dk1"/>
                </a:solidFill>
                <a:latin typeface="Arial"/>
                <a:ea typeface="Arial"/>
                <a:cs typeface="Arial"/>
                <a:sym typeface="Arial"/>
              </a:rPr>
              <a:t>Go to View panel </a:t>
            </a:r>
            <a:r>
              <a:rPr b="1" i="0" lang="en-GB" sz="1600" u="none" strike="noStrike">
                <a:solidFill>
                  <a:schemeClr val="dk1"/>
                </a:solidFill>
                <a:latin typeface="Arial"/>
                <a:ea typeface="Arial"/>
                <a:cs typeface="Arial"/>
                <a:sym typeface="Arial"/>
              </a:rPr>
              <a:t>2. </a:t>
            </a:r>
            <a:r>
              <a:rPr b="0" i="0" lang="en-GB" sz="1600" u="none" strike="noStrike">
                <a:solidFill>
                  <a:schemeClr val="dk1"/>
                </a:solidFill>
                <a:latin typeface="Arial"/>
                <a:ea typeface="Arial"/>
                <a:cs typeface="Arial"/>
                <a:sym typeface="Arial"/>
              </a:rPr>
              <a:t>Select Slide Master </a:t>
            </a:r>
            <a:r>
              <a:rPr b="1" i="0" lang="en-GB" sz="1600" u="none" strike="noStrike">
                <a:solidFill>
                  <a:schemeClr val="dk1"/>
                </a:solidFill>
                <a:latin typeface="Arial"/>
                <a:ea typeface="Arial"/>
                <a:cs typeface="Arial"/>
                <a:sym typeface="Arial"/>
              </a:rPr>
              <a:t>3. </a:t>
            </a:r>
            <a:r>
              <a:rPr b="0" i="0" lang="en-GB" sz="1600" u="none" strike="noStrike">
                <a:solidFill>
                  <a:schemeClr val="dk1"/>
                </a:solidFill>
                <a:latin typeface="Arial"/>
                <a:ea typeface="Arial"/>
                <a:cs typeface="Arial"/>
                <a:sym typeface="Arial"/>
              </a:rPr>
              <a:t>Copy the table</a:t>
            </a:r>
            <a:br>
              <a:rPr b="0" i="0" lang="en-GB" sz="1600" u="none" strike="noStrike">
                <a:solidFill>
                  <a:schemeClr val="dk1"/>
                </a:solidFill>
                <a:latin typeface="Arial"/>
                <a:ea typeface="Arial"/>
                <a:cs typeface="Arial"/>
                <a:sym typeface="Arial"/>
              </a:rPr>
            </a:br>
            <a:r>
              <a:rPr b="1" i="0" lang="en-GB" sz="1600" u="none" strike="noStrike">
                <a:solidFill>
                  <a:schemeClr val="dk1"/>
                </a:solidFill>
                <a:latin typeface="Arial"/>
                <a:ea typeface="Arial"/>
                <a:cs typeface="Arial"/>
                <a:sym typeface="Arial"/>
              </a:rPr>
              <a:t>4. </a:t>
            </a:r>
            <a:r>
              <a:rPr b="0" i="0" lang="en-GB" sz="1600" u="none" strike="noStrike">
                <a:solidFill>
                  <a:schemeClr val="dk1"/>
                </a:solidFill>
                <a:latin typeface="Arial"/>
                <a:ea typeface="Arial"/>
                <a:cs typeface="Arial"/>
                <a:sym typeface="Arial"/>
              </a:rPr>
              <a:t>Close the Slide Master: select the Normal </a:t>
            </a:r>
            <a:r>
              <a:rPr b="1" i="0" lang="en-GB" sz="1600" u="none" strike="noStrike">
                <a:solidFill>
                  <a:schemeClr val="dk1"/>
                </a:solidFill>
                <a:latin typeface="Arial"/>
                <a:ea typeface="Arial"/>
                <a:cs typeface="Arial"/>
                <a:sym typeface="Arial"/>
              </a:rPr>
              <a:t>5. </a:t>
            </a:r>
            <a:r>
              <a:rPr b="0" i="0" lang="en-GB" sz="1600" u="none" strike="noStrike">
                <a:solidFill>
                  <a:schemeClr val="dk1"/>
                </a:solidFill>
                <a:latin typeface="Arial"/>
                <a:ea typeface="Arial"/>
                <a:cs typeface="Arial"/>
                <a:sym typeface="Arial"/>
              </a:rPr>
              <a:t>Paste the table on slide.</a:t>
            </a:r>
            <a:endParaRPr b="0" i="0" sz="1600" u="none" strike="noStrike">
              <a:solidFill>
                <a:schemeClr val="dk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bg>
      <p:bgPr>
        <a:solidFill>
          <a:schemeClr val="dk1"/>
        </a:solidFill>
      </p:bgPr>
    </p:bg>
    <p:spTree>
      <p:nvGrpSpPr>
        <p:cNvPr id="34" name="Shape 34"/>
        <p:cNvGrpSpPr/>
        <p:nvPr/>
      </p:nvGrpSpPr>
      <p:grpSpPr>
        <a:xfrm>
          <a:off x="0" y="0"/>
          <a:ext cx="0" cy="0"/>
          <a:chOff x="0" y="0"/>
          <a:chExt cx="0" cy="0"/>
        </a:xfrm>
      </p:grpSpPr>
      <p:pic>
        <p:nvPicPr>
          <p:cNvPr id="35" name="Google Shape;35;p14"/>
          <p:cNvPicPr preferRelativeResize="0"/>
          <p:nvPr/>
        </p:nvPicPr>
        <p:blipFill rotWithShape="1">
          <a:blip r:embed="rId2">
            <a:alphaModFix/>
          </a:blip>
          <a:srcRect b="0" l="0" r="0" t="0"/>
          <a:stretch/>
        </p:blipFill>
        <p:spPr>
          <a:xfrm>
            <a:off x="456921" y="424809"/>
            <a:ext cx="862883" cy="983770"/>
          </a:xfrm>
          <a:prstGeom prst="rect">
            <a:avLst/>
          </a:prstGeom>
          <a:noFill/>
          <a:ln>
            <a:noFill/>
          </a:ln>
        </p:spPr>
      </p:pic>
      <p:sp>
        <p:nvSpPr>
          <p:cNvPr id="36" name="Google Shape;36;p14"/>
          <p:cNvSpPr txBox="1"/>
          <p:nvPr>
            <p:ph idx="1" type="body"/>
          </p:nvPr>
        </p:nvSpPr>
        <p:spPr>
          <a:xfrm>
            <a:off x="2613221" y="1960510"/>
            <a:ext cx="6975279" cy="4276777"/>
          </a:xfrm>
          <a:prstGeom prst="rect">
            <a:avLst/>
          </a:prstGeom>
          <a:noFill/>
          <a:ln>
            <a:noFill/>
          </a:ln>
        </p:spPr>
        <p:txBody>
          <a:bodyPr anchorCtr="0" anchor="t" bIns="45700" lIns="91425" spcFirstLastPara="1" rIns="91425" wrap="square" tIns="45700">
            <a:noAutofit/>
          </a:bodyPr>
          <a:lstStyle>
            <a:lvl1pPr indent="-355600" lvl="0" marL="457200" marR="0" rtl="0" algn="l">
              <a:lnSpc>
                <a:spcPct val="110000"/>
              </a:lnSpc>
              <a:spcBef>
                <a:spcPts val="1200"/>
              </a:spcBef>
              <a:spcAft>
                <a:spcPts val="0"/>
              </a:spcAft>
              <a:buClr>
                <a:srgbClr val="FFFF00"/>
              </a:buClr>
              <a:buSzPts val="2000"/>
              <a:buFont typeface="Calibri"/>
              <a:buAutoNum type="arabicPeriod"/>
              <a:defRPr b="0" i="0" sz="20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 name="Google Shape;37;p14"/>
          <p:cNvSpPr txBox="1"/>
          <p:nvPr>
            <p:ph idx="2" type="body"/>
          </p:nvPr>
        </p:nvSpPr>
        <p:spPr>
          <a:xfrm>
            <a:off x="2613221" y="600737"/>
            <a:ext cx="8037512"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FF00"/>
              </a:buClr>
              <a:buSzPts val="3000"/>
              <a:buFont typeface="Arial"/>
              <a:buNone/>
              <a:defRPr b="1" i="0" sz="3000" u="none" cap="none" strike="noStrike">
                <a:solidFill>
                  <a:srgbClr val="FFFF00"/>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8" name="Google Shape;38;p14"/>
          <p:cNvPicPr preferRelativeResize="0"/>
          <p:nvPr/>
        </p:nvPicPr>
        <p:blipFill rotWithShape="1">
          <a:blip r:embed="rId3">
            <a:alphaModFix/>
          </a:blip>
          <a:srcRect b="0" l="0" r="0" t="0"/>
          <a:stretch/>
        </p:blipFill>
        <p:spPr>
          <a:xfrm>
            <a:off x="1646472" y="0"/>
            <a:ext cx="190500" cy="6858000"/>
          </a:xfrm>
          <a:prstGeom prst="rect">
            <a:avLst/>
          </a:prstGeom>
          <a:noFill/>
          <a:ln>
            <a:noFill/>
          </a:ln>
        </p:spPr>
      </p:pic>
      <p:sp>
        <p:nvSpPr>
          <p:cNvPr id="39" name="Google Shape;39;p14"/>
          <p:cNvSpPr txBox="1"/>
          <p:nvPr>
            <p:ph idx="3" type="body"/>
          </p:nvPr>
        </p:nvSpPr>
        <p:spPr>
          <a:xfrm rot="-5400000">
            <a:off x="-1604416" y="3603891"/>
            <a:ext cx="4985555" cy="64368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30000"/>
              </a:lnSpc>
              <a:spcBef>
                <a:spcPts val="0"/>
              </a:spcBef>
              <a:spcAft>
                <a:spcPts val="0"/>
              </a:spcAft>
              <a:buClr>
                <a:schemeClr val="lt1"/>
              </a:buClr>
              <a:buSzPts val="1500"/>
              <a:buFont typeface="Arial"/>
              <a:buNone/>
              <a:defRPr b="1" i="0" sz="15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2pPr>
            <a:lvl3pPr indent="-228600" lvl="2" marL="13716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3pPr>
            <a:lvl4pPr indent="-228600" lvl="3" marL="18288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4pPr>
            <a:lvl5pPr indent="-228600" lvl="4" marL="22860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Google Shape;40;p14"/>
          <p:cNvSpPr txBox="1"/>
          <p:nvPr/>
        </p:nvSpPr>
        <p:spPr>
          <a:xfrm>
            <a:off x="11163044" y="6286367"/>
            <a:ext cx="922601" cy="36512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a:solidFill>
                  <a:schemeClr val="lt1"/>
                </a:solidFill>
                <a:latin typeface="Arial"/>
                <a:ea typeface="Arial"/>
                <a:cs typeface="Arial"/>
                <a:sym typeface="Arial"/>
              </a:rPr>
              <a:t>‹#›</a:t>
            </a:fld>
            <a:endParaRPr b="1" i="0" sz="14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guide id="18" pos="731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_One Number">
  <p:cSld name="Chapter_One Number">
    <p:bg>
      <p:bgPr>
        <a:solidFill>
          <a:schemeClr val="dk1"/>
        </a:solidFill>
      </p:bgPr>
    </p:bg>
    <p:spTree>
      <p:nvGrpSpPr>
        <p:cNvPr id="41" name="Shape 41"/>
        <p:cNvGrpSpPr/>
        <p:nvPr/>
      </p:nvGrpSpPr>
      <p:grpSpPr>
        <a:xfrm>
          <a:off x="0" y="0"/>
          <a:ext cx="0" cy="0"/>
          <a:chOff x="0" y="0"/>
          <a:chExt cx="0" cy="0"/>
        </a:xfrm>
      </p:grpSpPr>
      <p:pic>
        <p:nvPicPr>
          <p:cNvPr id="42" name="Google Shape;42;p15"/>
          <p:cNvPicPr preferRelativeResize="0"/>
          <p:nvPr/>
        </p:nvPicPr>
        <p:blipFill rotWithShape="1">
          <a:blip r:embed="rId2">
            <a:alphaModFix/>
          </a:blip>
          <a:srcRect b="0" l="0" r="0" t="0"/>
          <a:stretch/>
        </p:blipFill>
        <p:spPr>
          <a:xfrm>
            <a:off x="10909021" y="424809"/>
            <a:ext cx="862883" cy="983770"/>
          </a:xfrm>
          <a:prstGeom prst="rect">
            <a:avLst/>
          </a:prstGeom>
          <a:noFill/>
          <a:ln>
            <a:noFill/>
          </a:ln>
        </p:spPr>
      </p:pic>
      <p:pic>
        <p:nvPicPr>
          <p:cNvPr id="43" name="Google Shape;43;p15"/>
          <p:cNvPicPr preferRelativeResize="0"/>
          <p:nvPr/>
        </p:nvPicPr>
        <p:blipFill rotWithShape="1">
          <a:blip r:embed="rId3">
            <a:alphaModFix/>
          </a:blip>
          <a:srcRect b="0" l="0" r="0" t="0"/>
          <a:stretch/>
        </p:blipFill>
        <p:spPr>
          <a:xfrm>
            <a:off x="10356850" y="0"/>
            <a:ext cx="190500" cy="6858000"/>
          </a:xfrm>
          <a:prstGeom prst="rect">
            <a:avLst/>
          </a:prstGeom>
          <a:noFill/>
          <a:ln>
            <a:noFill/>
          </a:ln>
        </p:spPr>
      </p:pic>
      <p:sp>
        <p:nvSpPr>
          <p:cNvPr id="44" name="Google Shape;44;p15"/>
          <p:cNvSpPr txBox="1"/>
          <p:nvPr>
            <p:ph idx="1" type="body"/>
          </p:nvPr>
        </p:nvSpPr>
        <p:spPr>
          <a:xfrm>
            <a:off x="0" y="3373722"/>
            <a:ext cx="2828658" cy="322256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SzPts val="26000"/>
              <a:buFont typeface="Arial"/>
              <a:buNone/>
              <a:defRPr b="1" i="0" sz="26000" u="none" cap="none" strike="noStrike">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5" name="Google Shape;45;p15"/>
          <p:cNvPicPr preferRelativeResize="0"/>
          <p:nvPr/>
        </p:nvPicPr>
        <p:blipFill rotWithShape="1">
          <a:blip r:embed="rId4">
            <a:alphaModFix/>
          </a:blip>
          <a:srcRect b="0" l="0" r="0" t="0"/>
          <a:stretch/>
        </p:blipFill>
        <p:spPr>
          <a:xfrm>
            <a:off x="2840052" y="0"/>
            <a:ext cx="38100" cy="6858000"/>
          </a:xfrm>
          <a:prstGeom prst="rect">
            <a:avLst/>
          </a:prstGeom>
          <a:noFill/>
          <a:ln>
            <a:noFill/>
          </a:ln>
        </p:spPr>
      </p:pic>
      <p:pic>
        <p:nvPicPr>
          <p:cNvPr id="46" name="Google Shape;46;p15"/>
          <p:cNvPicPr preferRelativeResize="0"/>
          <p:nvPr/>
        </p:nvPicPr>
        <p:blipFill rotWithShape="1">
          <a:blip r:embed="rId5">
            <a:alphaModFix/>
          </a:blip>
          <a:srcRect b="389" l="-119640" r="-170830" t="58032"/>
          <a:stretch/>
        </p:blipFill>
        <p:spPr>
          <a:xfrm rot="5400000">
            <a:off x="1351336" y="52466"/>
            <a:ext cx="148773" cy="2851446"/>
          </a:xfrm>
          <a:prstGeom prst="rect">
            <a:avLst/>
          </a:prstGeom>
          <a:noFill/>
          <a:ln>
            <a:noFill/>
          </a:ln>
        </p:spPr>
      </p:pic>
      <p:sp>
        <p:nvSpPr>
          <p:cNvPr id="47" name="Google Shape;47;p15"/>
          <p:cNvSpPr txBox="1"/>
          <p:nvPr>
            <p:ph idx="2" type="body"/>
          </p:nvPr>
        </p:nvSpPr>
        <p:spPr>
          <a:xfrm>
            <a:off x="3467098" y="3668711"/>
            <a:ext cx="6222494" cy="27240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FFFF00"/>
              </a:buClr>
              <a:buSzPts val="3700"/>
              <a:buFont typeface="Arial"/>
              <a:buNone/>
              <a:defRPr b="1" i="0" sz="3700" u="none" cap="none" strike="noStrike">
                <a:solidFill>
                  <a:srgbClr val="FFFF0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8" name="Google Shape;48;p15"/>
          <p:cNvPicPr preferRelativeResize="0"/>
          <p:nvPr/>
        </p:nvPicPr>
        <p:blipFill rotWithShape="1">
          <a:blip r:embed="rId6">
            <a:alphaModFix/>
          </a:blip>
          <a:srcRect b="0" l="0" r="0" t="0"/>
          <a:stretch/>
        </p:blipFill>
        <p:spPr>
          <a:xfrm>
            <a:off x="1373481" y="1329925"/>
            <a:ext cx="1104900" cy="254000"/>
          </a:xfrm>
          <a:prstGeom prst="rect">
            <a:avLst/>
          </a:prstGeom>
          <a:noFill/>
          <a:ln>
            <a:noFill/>
          </a:ln>
        </p:spPr>
      </p:pic>
      <p:sp>
        <p:nvSpPr>
          <p:cNvPr id="49" name="Google Shape;49;p15"/>
          <p:cNvSpPr txBox="1"/>
          <p:nvPr>
            <p:ph idx="3" type="body"/>
          </p:nvPr>
        </p:nvSpPr>
        <p:spPr>
          <a:xfrm rot="-5400000">
            <a:off x="8847686" y="3603890"/>
            <a:ext cx="4985555" cy="64368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30000"/>
              </a:lnSpc>
              <a:spcBef>
                <a:spcPts val="0"/>
              </a:spcBef>
              <a:spcAft>
                <a:spcPts val="0"/>
              </a:spcAft>
              <a:buClr>
                <a:schemeClr val="lt1"/>
              </a:buClr>
              <a:buSzPts val="1500"/>
              <a:buFont typeface="Arial"/>
              <a:buNone/>
              <a:defRPr b="1" i="0" sz="15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2pPr>
            <a:lvl3pPr indent="-228600" lvl="2" marL="13716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3pPr>
            <a:lvl4pPr indent="-228600" lvl="3" marL="18288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4pPr>
            <a:lvl5pPr indent="-228600" lvl="4" marL="22860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 name="Google Shape;50;p15"/>
          <p:cNvSpPr txBox="1"/>
          <p:nvPr/>
        </p:nvSpPr>
        <p:spPr>
          <a:xfrm>
            <a:off x="3467098" y="1289465"/>
            <a:ext cx="4604847"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500">
                <a:solidFill>
                  <a:schemeClr val="lt1"/>
                </a:solidFill>
                <a:latin typeface="Arial"/>
                <a:ea typeface="Arial"/>
                <a:cs typeface="Arial"/>
                <a:sym typeface="Arial"/>
              </a:rPr>
              <a:t>KAUNAS UNIVERSITY OF TECHNOLOGY</a:t>
            </a:r>
            <a:endParaRPr/>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ter_Two Numbers">
  <p:cSld name="Chapter_Two Numbers">
    <p:bg>
      <p:bgPr>
        <a:solidFill>
          <a:schemeClr val="dk1"/>
        </a:solidFill>
      </p:bgPr>
    </p:bg>
    <p:spTree>
      <p:nvGrpSpPr>
        <p:cNvPr id="51" name="Shape 51"/>
        <p:cNvGrpSpPr/>
        <p:nvPr/>
      </p:nvGrpSpPr>
      <p:grpSpPr>
        <a:xfrm>
          <a:off x="0" y="0"/>
          <a:ext cx="0" cy="0"/>
          <a:chOff x="0" y="0"/>
          <a:chExt cx="0" cy="0"/>
        </a:xfrm>
      </p:grpSpPr>
      <p:pic>
        <p:nvPicPr>
          <p:cNvPr id="52" name="Google Shape;52;p16"/>
          <p:cNvPicPr preferRelativeResize="0"/>
          <p:nvPr/>
        </p:nvPicPr>
        <p:blipFill rotWithShape="1">
          <a:blip r:embed="rId2">
            <a:alphaModFix/>
          </a:blip>
          <a:srcRect b="0" l="0" r="0" t="0"/>
          <a:stretch/>
        </p:blipFill>
        <p:spPr>
          <a:xfrm>
            <a:off x="10909021" y="424809"/>
            <a:ext cx="862883" cy="983770"/>
          </a:xfrm>
          <a:prstGeom prst="rect">
            <a:avLst/>
          </a:prstGeom>
          <a:noFill/>
          <a:ln>
            <a:noFill/>
          </a:ln>
        </p:spPr>
      </p:pic>
      <p:pic>
        <p:nvPicPr>
          <p:cNvPr id="53" name="Google Shape;53;p16"/>
          <p:cNvPicPr preferRelativeResize="0"/>
          <p:nvPr/>
        </p:nvPicPr>
        <p:blipFill rotWithShape="1">
          <a:blip r:embed="rId3">
            <a:alphaModFix/>
          </a:blip>
          <a:srcRect b="0" l="0" r="0" t="0"/>
          <a:stretch/>
        </p:blipFill>
        <p:spPr>
          <a:xfrm>
            <a:off x="10356850" y="0"/>
            <a:ext cx="190500" cy="6858000"/>
          </a:xfrm>
          <a:prstGeom prst="rect">
            <a:avLst/>
          </a:prstGeom>
          <a:noFill/>
          <a:ln>
            <a:noFill/>
          </a:ln>
        </p:spPr>
      </p:pic>
      <p:pic>
        <p:nvPicPr>
          <p:cNvPr id="54" name="Google Shape;54;p16"/>
          <p:cNvPicPr preferRelativeResize="0"/>
          <p:nvPr/>
        </p:nvPicPr>
        <p:blipFill rotWithShape="1">
          <a:blip r:embed="rId4">
            <a:alphaModFix/>
          </a:blip>
          <a:srcRect b="29251" l="-254768" r="-836988" t="1"/>
          <a:stretch/>
        </p:blipFill>
        <p:spPr>
          <a:xfrm rot="5400000">
            <a:off x="2198923" y="-847734"/>
            <a:ext cx="454047" cy="4851894"/>
          </a:xfrm>
          <a:prstGeom prst="rect">
            <a:avLst/>
          </a:prstGeom>
          <a:noFill/>
          <a:ln>
            <a:noFill/>
          </a:ln>
        </p:spPr>
      </p:pic>
      <p:pic>
        <p:nvPicPr>
          <p:cNvPr id="55" name="Google Shape;55;p16"/>
          <p:cNvPicPr preferRelativeResize="0"/>
          <p:nvPr/>
        </p:nvPicPr>
        <p:blipFill rotWithShape="1">
          <a:blip r:embed="rId5">
            <a:alphaModFix/>
          </a:blip>
          <a:srcRect b="0" l="0" r="0" t="0"/>
          <a:stretch/>
        </p:blipFill>
        <p:spPr>
          <a:xfrm>
            <a:off x="4832844" y="0"/>
            <a:ext cx="38100" cy="6858000"/>
          </a:xfrm>
          <a:prstGeom prst="rect">
            <a:avLst/>
          </a:prstGeom>
          <a:noFill/>
          <a:ln>
            <a:noFill/>
          </a:ln>
        </p:spPr>
      </p:pic>
      <p:pic>
        <p:nvPicPr>
          <p:cNvPr id="56" name="Google Shape;56;p16"/>
          <p:cNvPicPr preferRelativeResize="0"/>
          <p:nvPr/>
        </p:nvPicPr>
        <p:blipFill rotWithShape="1">
          <a:blip r:embed="rId6">
            <a:alphaModFix/>
          </a:blip>
          <a:srcRect b="0" l="0" r="0" t="0"/>
          <a:stretch/>
        </p:blipFill>
        <p:spPr>
          <a:xfrm>
            <a:off x="3278535" y="1329925"/>
            <a:ext cx="1104900" cy="254000"/>
          </a:xfrm>
          <a:prstGeom prst="rect">
            <a:avLst/>
          </a:prstGeom>
          <a:noFill/>
          <a:ln>
            <a:noFill/>
          </a:ln>
        </p:spPr>
      </p:pic>
      <p:sp>
        <p:nvSpPr>
          <p:cNvPr id="57" name="Google Shape;57;p16"/>
          <p:cNvSpPr txBox="1"/>
          <p:nvPr>
            <p:ph idx="1" type="body"/>
          </p:nvPr>
        </p:nvSpPr>
        <p:spPr>
          <a:xfrm>
            <a:off x="5477810" y="3668711"/>
            <a:ext cx="4361134" cy="2724025"/>
          </a:xfrm>
          <a:prstGeom prst="rect">
            <a:avLst/>
          </a:prstGeom>
          <a:noFill/>
          <a:ln>
            <a:noFill/>
          </a:ln>
        </p:spPr>
        <p:txBody>
          <a:bodyPr anchorCtr="0" anchor="b" bIns="45700" lIns="91425" spcFirstLastPara="1" rIns="91425" wrap="square" tIns="45700">
            <a:noAutofit/>
          </a:bodyPr>
          <a:lstStyle>
            <a:lvl1pPr indent="-228600" lvl="0" marL="457200" marR="0" rtl="0" algn="l">
              <a:lnSpc>
                <a:spcPct val="90000"/>
              </a:lnSpc>
              <a:spcBef>
                <a:spcPts val="1000"/>
              </a:spcBef>
              <a:spcAft>
                <a:spcPts val="0"/>
              </a:spcAft>
              <a:buClr>
                <a:srgbClr val="FFFF00"/>
              </a:buClr>
              <a:buSzPts val="3700"/>
              <a:buFont typeface="Arial"/>
              <a:buNone/>
              <a:defRPr b="1" i="0" sz="3700" u="none" cap="none" strike="noStrike">
                <a:solidFill>
                  <a:srgbClr val="FFFF00"/>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8" name="Google Shape;58;p16"/>
          <p:cNvSpPr txBox="1"/>
          <p:nvPr>
            <p:ph idx="2" type="body"/>
          </p:nvPr>
        </p:nvSpPr>
        <p:spPr>
          <a:xfrm rot="-5400000">
            <a:off x="8847686" y="3603890"/>
            <a:ext cx="4985555" cy="643688"/>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30000"/>
              </a:lnSpc>
              <a:spcBef>
                <a:spcPts val="0"/>
              </a:spcBef>
              <a:spcAft>
                <a:spcPts val="0"/>
              </a:spcAft>
              <a:buClr>
                <a:schemeClr val="lt1"/>
              </a:buClr>
              <a:buSzPts val="1500"/>
              <a:buFont typeface="Arial"/>
              <a:buNone/>
              <a:defRPr b="1" i="0" sz="15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2pPr>
            <a:lvl3pPr indent="-228600" lvl="2" marL="13716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3pPr>
            <a:lvl4pPr indent="-228600" lvl="3" marL="18288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4pPr>
            <a:lvl5pPr indent="-228600" lvl="4" marL="22860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 name="Google Shape;59;p16"/>
          <p:cNvSpPr txBox="1"/>
          <p:nvPr/>
        </p:nvSpPr>
        <p:spPr>
          <a:xfrm>
            <a:off x="5477810" y="1289465"/>
            <a:ext cx="4604847"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1500">
                <a:solidFill>
                  <a:schemeClr val="lt1"/>
                </a:solidFill>
                <a:latin typeface="Arial"/>
                <a:ea typeface="Arial"/>
                <a:cs typeface="Arial"/>
                <a:sym typeface="Arial"/>
              </a:rPr>
              <a:t>KAUNAS UNIVERSITY OF TECHNOLOGY</a:t>
            </a:r>
            <a:endParaRPr/>
          </a:p>
        </p:txBody>
      </p:sp>
      <p:sp>
        <p:nvSpPr>
          <p:cNvPr id="60" name="Google Shape;60;p16"/>
          <p:cNvSpPr txBox="1"/>
          <p:nvPr>
            <p:ph idx="3" type="body"/>
          </p:nvPr>
        </p:nvSpPr>
        <p:spPr>
          <a:xfrm>
            <a:off x="0" y="3373722"/>
            <a:ext cx="4832844" cy="322256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SzPts val="26000"/>
              <a:buFont typeface="Arial"/>
              <a:buNone/>
              <a:defRPr b="1" i="0" sz="26000" u="none" cap="none" strike="noStrike">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_Slogan_Black background">
  <p:cSld name="Text_Slogan_Black background">
    <p:bg>
      <p:bgPr>
        <a:solidFill>
          <a:schemeClr val="dk1"/>
        </a:solidFill>
      </p:bgPr>
    </p:bg>
    <p:spTree>
      <p:nvGrpSpPr>
        <p:cNvPr id="61" name="Shape 61"/>
        <p:cNvGrpSpPr/>
        <p:nvPr/>
      </p:nvGrpSpPr>
      <p:grpSpPr>
        <a:xfrm>
          <a:off x="0" y="0"/>
          <a:ext cx="0" cy="0"/>
          <a:chOff x="0" y="0"/>
          <a:chExt cx="0" cy="0"/>
        </a:xfrm>
      </p:grpSpPr>
      <p:sp>
        <p:nvSpPr>
          <p:cNvPr id="62" name="Google Shape;62;p17"/>
          <p:cNvSpPr txBox="1"/>
          <p:nvPr>
            <p:ph idx="1" type="body"/>
          </p:nvPr>
        </p:nvSpPr>
        <p:spPr>
          <a:xfrm>
            <a:off x="641644" y="600737"/>
            <a:ext cx="9908045"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FF00"/>
              </a:buClr>
              <a:buSzPts val="3000"/>
              <a:buFont typeface="Arial"/>
              <a:buNone/>
              <a:defRPr b="1" i="0" sz="3000" u="none" cap="none" strike="noStrike">
                <a:solidFill>
                  <a:srgbClr val="FFFF00"/>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3" name="Google Shape;63;p17"/>
          <p:cNvPicPr preferRelativeResize="0"/>
          <p:nvPr/>
        </p:nvPicPr>
        <p:blipFill rotWithShape="1">
          <a:blip r:embed="rId2">
            <a:alphaModFix/>
          </a:blip>
          <a:srcRect b="0" l="0" r="0" t="0"/>
          <a:stretch/>
        </p:blipFill>
        <p:spPr>
          <a:xfrm>
            <a:off x="11013890" y="0"/>
            <a:ext cx="38100" cy="6858000"/>
          </a:xfrm>
          <a:prstGeom prst="rect">
            <a:avLst/>
          </a:prstGeom>
          <a:noFill/>
          <a:ln>
            <a:noFill/>
          </a:ln>
        </p:spPr>
      </p:pic>
      <p:sp>
        <p:nvSpPr>
          <p:cNvPr id="64" name="Google Shape;64;p17"/>
          <p:cNvSpPr txBox="1"/>
          <p:nvPr>
            <p:ph idx="2" type="body"/>
          </p:nvPr>
        </p:nvSpPr>
        <p:spPr>
          <a:xfrm rot="-5400000">
            <a:off x="9406361" y="3040008"/>
            <a:ext cx="4397904" cy="117338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30000"/>
              </a:lnSpc>
              <a:spcBef>
                <a:spcPts val="0"/>
              </a:spcBef>
              <a:spcAft>
                <a:spcPts val="0"/>
              </a:spcAft>
              <a:buClr>
                <a:schemeClr val="lt1"/>
              </a:buClr>
              <a:buSzPts val="1300"/>
              <a:buFont typeface="Arial"/>
              <a:buNone/>
              <a:defRPr b="1" i="0" sz="13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2pPr>
            <a:lvl3pPr indent="-228600" lvl="2" marL="13716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3pPr>
            <a:lvl4pPr indent="-228600" lvl="3" marL="18288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4pPr>
            <a:lvl5pPr indent="-228600" lvl="4" marL="2286000" marR="0" rtl="0" algn="l">
              <a:lnSpc>
                <a:spcPct val="90000"/>
              </a:lnSpc>
              <a:spcBef>
                <a:spcPts val="500"/>
              </a:spcBef>
              <a:spcAft>
                <a:spcPts val="0"/>
              </a:spcAft>
              <a:buClr>
                <a:schemeClr val="lt1"/>
              </a:buClr>
              <a:buSzPts val="1500"/>
              <a:buFont typeface="Arial"/>
              <a:buNone/>
              <a:defRPr b="0" i="0" sz="1500" u="none" cap="none" strike="noStrike">
                <a:solidFill>
                  <a:schemeClr val="lt1"/>
                </a:solidFill>
                <a:latin typeface="Inter Medium"/>
                <a:ea typeface="Inter Medium"/>
                <a:cs typeface="Inter Medium"/>
                <a:sym typeface="Inter Medium"/>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5" name="Google Shape;65;p17"/>
          <p:cNvPicPr preferRelativeResize="0"/>
          <p:nvPr/>
        </p:nvPicPr>
        <p:blipFill rotWithShape="1">
          <a:blip r:embed="rId3">
            <a:alphaModFix/>
          </a:blip>
          <a:srcRect b="-12809" l="0" r="9663" t="-1"/>
          <a:stretch/>
        </p:blipFill>
        <p:spPr>
          <a:xfrm>
            <a:off x="0" y="1356723"/>
            <a:ext cx="11013890" cy="214901"/>
          </a:xfrm>
          <a:prstGeom prst="rect">
            <a:avLst/>
          </a:prstGeom>
          <a:noFill/>
          <a:ln>
            <a:noFill/>
          </a:ln>
        </p:spPr>
      </p:pic>
      <p:sp>
        <p:nvSpPr>
          <p:cNvPr id="66" name="Google Shape;66;p17"/>
          <p:cNvSpPr txBox="1"/>
          <p:nvPr>
            <p:ph idx="3" type="body"/>
          </p:nvPr>
        </p:nvSpPr>
        <p:spPr>
          <a:xfrm>
            <a:off x="639930" y="4374624"/>
            <a:ext cx="9828212" cy="18607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1600"/>
              <a:buFont typeface="Calibri"/>
              <a:buNone/>
              <a:defRPr b="0" i="0" sz="16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7" name="Google Shape;67;p17"/>
          <p:cNvSpPr txBox="1"/>
          <p:nvPr>
            <p:ph idx="4" type="body"/>
          </p:nvPr>
        </p:nvSpPr>
        <p:spPr>
          <a:xfrm>
            <a:off x="643723" y="3048000"/>
            <a:ext cx="9828212" cy="101934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2200"/>
              <a:buFont typeface="Calibri"/>
              <a:buNone/>
              <a:defRPr b="1"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68" name="Google Shape;68;p17"/>
          <p:cNvPicPr preferRelativeResize="0"/>
          <p:nvPr/>
        </p:nvPicPr>
        <p:blipFill rotWithShape="1">
          <a:blip r:embed="rId4">
            <a:alphaModFix/>
          </a:blip>
          <a:srcRect b="0" l="0" r="0" t="0"/>
          <a:stretch/>
        </p:blipFill>
        <p:spPr>
          <a:xfrm>
            <a:off x="11314565" y="696317"/>
            <a:ext cx="590984" cy="318475"/>
          </a:xfrm>
          <a:prstGeom prst="rect">
            <a:avLst/>
          </a:prstGeom>
          <a:noFill/>
          <a:ln>
            <a:noFill/>
          </a:ln>
        </p:spPr>
      </p:pic>
      <p:sp>
        <p:nvSpPr>
          <p:cNvPr id="69" name="Google Shape;69;p17"/>
          <p:cNvSpPr txBox="1"/>
          <p:nvPr/>
        </p:nvSpPr>
        <p:spPr>
          <a:xfrm>
            <a:off x="11163044" y="6286367"/>
            <a:ext cx="922601" cy="36512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a:solidFill>
                  <a:schemeClr val="lt1"/>
                </a:solidFill>
                <a:latin typeface="Arial"/>
                <a:ea typeface="Arial"/>
                <a:cs typeface="Arial"/>
                <a:sym typeface="Arial"/>
              </a:rPr>
              <a:t>‹#›</a:t>
            </a:fld>
            <a:endParaRPr b="1" i="0" sz="14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_Black background">
  <p:cSld name="Text_Black background">
    <p:bg>
      <p:bgPr>
        <a:solidFill>
          <a:schemeClr val="dk1"/>
        </a:solidFill>
      </p:bgPr>
    </p:bg>
    <p:spTree>
      <p:nvGrpSpPr>
        <p:cNvPr id="70" name="Shape 70"/>
        <p:cNvGrpSpPr/>
        <p:nvPr/>
      </p:nvGrpSpPr>
      <p:grpSpPr>
        <a:xfrm>
          <a:off x="0" y="0"/>
          <a:ext cx="0" cy="0"/>
          <a:chOff x="0" y="0"/>
          <a:chExt cx="0" cy="0"/>
        </a:xfrm>
      </p:grpSpPr>
      <p:sp>
        <p:nvSpPr>
          <p:cNvPr id="71" name="Google Shape;71;p18"/>
          <p:cNvSpPr txBox="1"/>
          <p:nvPr>
            <p:ph idx="1" type="body"/>
          </p:nvPr>
        </p:nvSpPr>
        <p:spPr>
          <a:xfrm>
            <a:off x="641645" y="600737"/>
            <a:ext cx="8978606"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FFFF00"/>
              </a:buClr>
              <a:buSzPts val="3000"/>
              <a:buFont typeface="Arial"/>
              <a:buNone/>
              <a:defRPr b="1" i="0" sz="3000" u="none" cap="none" strike="noStrike">
                <a:solidFill>
                  <a:srgbClr val="FFFF00"/>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8"/>
          <p:cNvSpPr txBox="1"/>
          <p:nvPr>
            <p:ph idx="2" type="body"/>
          </p:nvPr>
        </p:nvSpPr>
        <p:spPr>
          <a:xfrm>
            <a:off x="639930" y="4374624"/>
            <a:ext cx="9828212" cy="186072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1600"/>
              <a:buFont typeface="Calibri"/>
              <a:buNone/>
              <a:defRPr b="0" i="0" sz="16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8"/>
          <p:cNvSpPr txBox="1"/>
          <p:nvPr>
            <p:ph idx="3" type="body"/>
          </p:nvPr>
        </p:nvSpPr>
        <p:spPr>
          <a:xfrm>
            <a:off x="643723" y="3048000"/>
            <a:ext cx="9828212" cy="1019347"/>
          </a:xfrm>
          <a:prstGeom prst="rect">
            <a:avLst/>
          </a:prstGeom>
          <a:noFill/>
          <a:ln>
            <a:noFill/>
          </a:ln>
        </p:spPr>
        <p:txBody>
          <a:bodyPr anchorCtr="0" anchor="b"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2200"/>
              <a:buFont typeface="Calibri"/>
              <a:buNone/>
              <a:defRPr b="1"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4" name="Google Shape;74;p18"/>
          <p:cNvPicPr preferRelativeResize="0"/>
          <p:nvPr/>
        </p:nvPicPr>
        <p:blipFill rotWithShape="1">
          <a:blip r:embed="rId2">
            <a:alphaModFix/>
          </a:blip>
          <a:srcRect b="0" l="0" r="0" t="0"/>
          <a:stretch/>
        </p:blipFill>
        <p:spPr>
          <a:xfrm>
            <a:off x="0" y="1351225"/>
            <a:ext cx="12192000" cy="190500"/>
          </a:xfrm>
          <a:prstGeom prst="rect">
            <a:avLst/>
          </a:prstGeom>
          <a:noFill/>
          <a:ln>
            <a:noFill/>
          </a:ln>
        </p:spPr>
      </p:pic>
      <p:pic>
        <p:nvPicPr>
          <p:cNvPr id="75" name="Google Shape;75;p18"/>
          <p:cNvPicPr preferRelativeResize="0"/>
          <p:nvPr/>
        </p:nvPicPr>
        <p:blipFill rotWithShape="1">
          <a:blip r:embed="rId3">
            <a:alphaModFix/>
          </a:blip>
          <a:srcRect b="0" l="0" r="0" t="0"/>
          <a:stretch/>
        </p:blipFill>
        <p:spPr>
          <a:xfrm>
            <a:off x="11163044" y="696317"/>
            <a:ext cx="590984" cy="318475"/>
          </a:xfrm>
          <a:prstGeom prst="rect">
            <a:avLst/>
          </a:prstGeom>
          <a:noFill/>
          <a:ln>
            <a:noFill/>
          </a:ln>
        </p:spPr>
      </p:pic>
      <p:sp>
        <p:nvSpPr>
          <p:cNvPr id="76" name="Google Shape;76;p18"/>
          <p:cNvSpPr txBox="1"/>
          <p:nvPr/>
        </p:nvSpPr>
        <p:spPr>
          <a:xfrm>
            <a:off x="11163044" y="6286367"/>
            <a:ext cx="922601" cy="36512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a:solidFill>
                  <a:schemeClr val="lt1"/>
                </a:solidFill>
                <a:latin typeface="Arial"/>
                <a:ea typeface="Arial"/>
                <a:cs typeface="Arial"/>
                <a:sym typeface="Arial"/>
              </a:rPr>
              <a:t>‹#›</a:t>
            </a:fld>
            <a:endParaRPr b="1" i="0" sz="1400">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_Two parts">
  <p:cSld name="1_Text_Two parts">
    <p:bg>
      <p:bgPr>
        <a:solidFill>
          <a:schemeClr val="lt1"/>
        </a:solidFill>
      </p:bgPr>
    </p:bg>
    <p:spTree>
      <p:nvGrpSpPr>
        <p:cNvPr id="77" name="Shape 77"/>
        <p:cNvGrpSpPr/>
        <p:nvPr/>
      </p:nvGrpSpPr>
      <p:grpSpPr>
        <a:xfrm>
          <a:off x="0" y="0"/>
          <a:ext cx="0" cy="0"/>
          <a:chOff x="0" y="0"/>
          <a:chExt cx="0" cy="0"/>
        </a:xfrm>
      </p:grpSpPr>
      <p:sp>
        <p:nvSpPr>
          <p:cNvPr id="78" name="Google Shape;78;p19"/>
          <p:cNvSpPr/>
          <p:nvPr/>
        </p:nvSpPr>
        <p:spPr>
          <a:xfrm>
            <a:off x="0" y="0"/>
            <a:ext cx="6096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19"/>
          <p:cNvSpPr txBox="1"/>
          <p:nvPr>
            <p:ph idx="1" type="body"/>
          </p:nvPr>
        </p:nvSpPr>
        <p:spPr>
          <a:xfrm>
            <a:off x="639930" y="2924175"/>
            <a:ext cx="4922888" cy="33111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lt1"/>
              </a:buClr>
              <a:buSzPts val="1600"/>
              <a:buFont typeface="Calibri"/>
              <a:buNone/>
              <a:defRPr b="0" i="0" sz="16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 name="Google Shape;80;p19"/>
          <p:cNvSpPr txBox="1"/>
          <p:nvPr>
            <p:ph idx="2" type="body"/>
          </p:nvPr>
        </p:nvSpPr>
        <p:spPr>
          <a:xfrm>
            <a:off x="641645" y="600737"/>
            <a:ext cx="4921173"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lt1"/>
              </a:buClr>
              <a:buSzPts val="2200"/>
              <a:buFont typeface="Arial"/>
              <a:buNone/>
              <a:defRPr b="1" i="0" sz="2200" u="none" cap="none" strike="noStrike">
                <a:solidFill>
                  <a:schemeClr val="lt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 name="Google Shape;81;p19"/>
          <p:cNvSpPr txBox="1"/>
          <p:nvPr>
            <p:ph idx="3" type="body"/>
          </p:nvPr>
        </p:nvSpPr>
        <p:spPr>
          <a:xfrm>
            <a:off x="6735930" y="2924175"/>
            <a:ext cx="4922888" cy="331116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0000"/>
              </a:lnSpc>
              <a:spcBef>
                <a:spcPts val="0"/>
              </a:spcBef>
              <a:spcAft>
                <a:spcPts val="0"/>
              </a:spcAft>
              <a:buClr>
                <a:schemeClr val="dk1"/>
              </a:buClr>
              <a:buSzPts val="1600"/>
              <a:buFont typeface="Calibri"/>
              <a:buNone/>
              <a:defRPr b="0" i="0" sz="16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 name="Google Shape;82;p19"/>
          <p:cNvSpPr txBox="1"/>
          <p:nvPr>
            <p:ph idx="4" type="body"/>
          </p:nvPr>
        </p:nvSpPr>
        <p:spPr>
          <a:xfrm>
            <a:off x="6737645" y="600737"/>
            <a:ext cx="4921173" cy="50963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200"/>
              <a:buFont typeface="Arial"/>
              <a:buNone/>
              <a:defRPr b="1" i="0" sz="22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9"/>
          <p:cNvSpPr txBox="1"/>
          <p:nvPr/>
        </p:nvSpPr>
        <p:spPr>
          <a:xfrm>
            <a:off x="11163044" y="6286367"/>
            <a:ext cx="922601" cy="365125"/>
          </a:xfrm>
          <a:prstGeom prst="rect">
            <a:avLst/>
          </a:prstGeom>
          <a:noFill/>
          <a:ln>
            <a:noFill/>
          </a:ln>
        </p:spPr>
        <p:txBody>
          <a:bodyPr anchorCtr="0" anchor="b"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a:solidFill>
                  <a:schemeClr val="dk1"/>
                </a:solidFill>
                <a:latin typeface="Arial"/>
                <a:ea typeface="Arial"/>
                <a:cs typeface="Arial"/>
                <a:sym typeface="Arial"/>
              </a:rPr>
              <a:t>‹#›</a:t>
            </a:fld>
            <a:endParaRPr b="1" i="0" sz="1400">
              <a:solidFill>
                <a:schemeClr val="dk1"/>
              </a:solidFill>
              <a:latin typeface="Arial"/>
              <a:ea typeface="Arial"/>
              <a:cs typeface="Arial"/>
              <a:sym typeface="Arial"/>
            </a:endParaRPr>
          </a:p>
        </p:txBody>
      </p:sp>
    </p:spTree>
  </p:cSld>
  <p:clrMapOvr>
    <a:masterClrMapping/>
  </p:clrMapOvr>
  <p:extLst>
    <p:ext uri="{DCECCB84-F9BA-43D5-87BE-67443E8EF086}">
      <p15:sldGuideLst>
        <p15:guide id="1" orient="horz" pos="3702">
          <p15:clr>
            <a:srgbClr val="FBAE40"/>
          </p15:clr>
        </p15:guide>
        <p15:guide id="2" pos="1096">
          <p15:clr>
            <a:srgbClr val="FBAE40"/>
          </p15:clr>
        </p15:guide>
        <p15:guide id="3" pos="4384">
          <p15:clr>
            <a:srgbClr val="FBAE40"/>
          </p15:clr>
        </p15:guide>
        <p15:guide id="4" pos="2184">
          <p15:clr>
            <a:srgbClr val="FBAE40"/>
          </p15:clr>
        </p15:guide>
        <p15:guide id="5" pos="3296">
          <p15:clr>
            <a:srgbClr val="FBAE40"/>
          </p15:clr>
        </p15:guide>
        <p15:guide id="6" pos="5473">
          <p15:clr>
            <a:srgbClr val="FBAE40"/>
          </p15:clr>
        </p15:guide>
        <p15:guide id="7" pos="6584">
          <p15:clr>
            <a:srgbClr val="FBAE40"/>
          </p15:clr>
        </p15:guide>
        <p15:guide id="8" pos="6040">
          <p15:clr>
            <a:srgbClr val="FBAE40"/>
          </p15:clr>
        </p15:guide>
        <p15:guide id="9" orient="horz" pos="3090">
          <p15:clr>
            <a:srgbClr val="FBAE40"/>
          </p15:clr>
        </p15:guide>
        <p15:guide id="10" orient="horz" pos="1842">
          <p15:clr>
            <a:srgbClr val="FBAE40"/>
          </p15:clr>
        </p15:guide>
        <p15:guide id="11" orient="horz" pos="1230">
          <p15:clr>
            <a:srgbClr val="FBAE40"/>
          </p15:clr>
        </p15:guide>
        <p15:guide id="12" orient="horz" pos="913">
          <p15:clr>
            <a:srgbClr val="FBAE40"/>
          </p15:clr>
        </p15:guide>
        <p15:guide id="13" orient="horz" pos="618">
          <p15:clr>
            <a:srgbClr val="FBAE40"/>
          </p15:clr>
        </p15:guide>
        <p15:guide id="14" orient="horz" pos="2478">
          <p15:clr>
            <a:srgbClr val="FBAE40"/>
          </p15:clr>
        </p15:guide>
        <p15:guide id="15" pos="393">
          <p15:clr>
            <a:srgbClr val="FBAE40"/>
          </p15:clr>
        </p15:guide>
        <p15:guide id="16" orient="horz" pos="3929">
          <p15:clr>
            <a:srgbClr val="FBAE40"/>
          </p15:clr>
        </p15:guide>
        <p15:guide id="17" orient="horz" pos="368">
          <p15:clr>
            <a:srgbClr val="FBAE40"/>
          </p15:clr>
        </p15:guide>
        <p15:guide id="18" pos="3840">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0" Type="http://schemas.openxmlformats.org/officeDocument/2006/relationships/slideLayout" Target="../slideLayouts/slideLayout25.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3.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79" r:id="rId1"/>
    <p:sldLayoutId id="2147483680" r:id="rId2"/>
    <p:sldLayoutId id="2147483681" r:id="rId3"/>
    <p:sldLayoutId id="214748368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7.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2.png"/><Relationship Id="rId4" Type="http://schemas.openxmlformats.org/officeDocument/2006/relationships/image" Target="../media/image24.jpg"/><Relationship Id="rId5" Type="http://schemas.openxmlformats.org/officeDocument/2006/relationships/image" Target="../media/image1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2.png"/><Relationship Id="rId4" Type="http://schemas.openxmlformats.org/officeDocument/2006/relationships/image" Target="../media/image20.png"/><Relationship Id="rId5"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2.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9.xml.rels><?xml version="1.0" encoding="UTF-8" standalone="yes"?><Relationships xmlns="http://schemas.openxmlformats.org/package/2006/relationships"><Relationship Id="rId11" Type="http://schemas.openxmlformats.org/officeDocument/2006/relationships/image" Target="../media/image30.png"/><Relationship Id="rId10" Type="http://schemas.openxmlformats.org/officeDocument/2006/relationships/image" Target="../media/image40.png"/><Relationship Id="rId13" Type="http://schemas.openxmlformats.org/officeDocument/2006/relationships/hyperlink" Target="mailto:md.repon@ktu.edu" TargetMode="External"/><Relationship Id="rId12" Type="http://schemas.openxmlformats.org/officeDocument/2006/relationships/hyperlink" Target="mailto:reazmbstu.te@gmail.com" TargetMode="External"/><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7.jpg"/><Relationship Id="rId4" Type="http://schemas.openxmlformats.org/officeDocument/2006/relationships/image" Target="../media/image9.png"/><Relationship Id="rId9" Type="http://schemas.openxmlformats.org/officeDocument/2006/relationships/image" Target="../media/image31.png"/><Relationship Id="rId5" Type="http://schemas.openxmlformats.org/officeDocument/2006/relationships/image" Target="../media/image28.jpg"/><Relationship Id="rId6" Type="http://schemas.openxmlformats.org/officeDocument/2006/relationships/image" Target="../media/image27.png"/><Relationship Id="rId7" Type="http://schemas.openxmlformats.org/officeDocument/2006/relationships/image" Target="../media/image29.png"/><Relationship Id="rId8"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
          <p:cNvSpPr txBox="1"/>
          <p:nvPr>
            <p:ph idx="1" type="body"/>
          </p:nvPr>
        </p:nvSpPr>
        <p:spPr>
          <a:xfrm>
            <a:off x="558282" y="2099695"/>
            <a:ext cx="9908045" cy="366293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None/>
            </a:pPr>
            <a:r>
              <a:rPr lang="en-GB" sz="6000"/>
              <a:t>Advanced materials for health care, co-design of actuators-based textiles for rehabilitation</a:t>
            </a:r>
            <a:endParaRPr sz="6000"/>
          </a:p>
        </p:txBody>
      </p:sp>
      <p:pic>
        <p:nvPicPr>
          <p:cNvPr descr="Interfaz de usuario gráfica, Texto, Aplicación&#10;&#10;Descripción generada automáticamente" id="201" name="Google Shape;201;p1"/>
          <p:cNvPicPr preferRelativeResize="0"/>
          <p:nvPr/>
        </p:nvPicPr>
        <p:blipFill rotWithShape="1">
          <a:blip r:embed="rId3">
            <a:alphaModFix/>
          </a:blip>
          <a:srcRect b="0" l="0" r="23897" t="0"/>
          <a:stretch/>
        </p:blipFill>
        <p:spPr>
          <a:xfrm>
            <a:off x="7882863" y="251287"/>
            <a:ext cx="2989155" cy="805798"/>
          </a:xfrm>
          <a:prstGeom prst="rect">
            <a:avLst/>
          </a:prstGeom>
          <a:noFill/>
          <a:ln>
            <a:noFill/>
          </a:ln>
        </p:spPr>
      </p:pic>
      <p:pic>
        <p:nvPicPr>
          <p:cNvPr descr="Logotipo&#10;&#10;Descripción generada automáticamente" id="202" name="Google Shape;202;p1"/>
          <p:cNvPicPr preferRelativeResize="0"/>
          <p:nvPr/>
        </p:nvPicPr>
        <p:blipFill rotWithShape="1">
          <a:blip r:embed="rId4">
            <a:alphaModFix/>
          </a:blip>
          <a:srcRect b="0" l="0" r="0" t="0"/>
          <a:stretch/>
        </p:blipFill>
        <p:spPr>
          <a:xfrm>
            <a:off x="250705" y="288488"/>
            <a:ext cx="2048849" cy="731397"/>
          </a:xfrm>
          <a:prstGeom prst="rect">
            <a:avLst/>
          </a:prstGeom>
          <a:noFill/>
          <a:ln>
            <a:noFill/>
          </a:ln>
        </p:spPr>
      </p:pic>
      <p:sp>
        <p:nvSpPr>
          <p:cNvPr id="203" name="Google Shape;203;p1"/>
          <p:cNvSpPr/>
          <p:nvPr/>
        </p:nvSpPr>
        <p:spPr>
          <a:xfrm>
            <a:off x="2814559" y="290897"/>
            <a:ext cx="5044105" cy="92333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b="0" i="0" lang="en-GB" sz="1800" u="none" cap="none" strike="noStrike">
                <a:solidFill>
                  <a:schemeClr val="dk1"/>
                </a:solidFill>
                <a:latin typeface="Calibri"/>
                <a:ea typeface="Calibri"/>
                <a:cs typeface="Calibri"/>
                <a:sym typeface="Calibri"/>
              </a:rPr>
              <a:t>DigiTEX - Textile digitalization based on digital </a:t>
            </a:r>
            <a:br>
              <a:rPr b="0" i="0" lang="en-GB" sz="1800" u="none" cap="none" strike="noStrike">
                <a:solidFill>
                  <a:schemeClr val="dk1"/>
                </a:solidFill>
                <a:latin typeface="Calibri"/>
                <a:ea typeface="Calibri"/>
                <a:cs typeface="Calibri"/>
                <a:sym typeface="Calibri"/>
              </a:rPr>
            </a:br>
            <a:r>
              <a:rPr b="0" i="0" lang="en-GB" sz="1800" u="none" cap="none" strike="noStrike">
                <a:solidFill>
                  <a:schemeClr val="dk1"/>
                </a:solidFill>
                <a:latin typeface="Calibri"/>
                <a:ea typeface="Calibri"/>
                <a:cs typeface="Calibri"/>
                <a:sym typeface="Calibri"/>
              </a:rPr>
              <a:t>education and innovative e-Tools</a:t>
            </a:r>
            <a:br>
              <a:rPr b="0" i="0" lang="en-GB" sz="1800" u="none" cap="none" strike="noStrike">
                <a:solidFill>
                  <a:schemeClr val="dk1"/>
                </a:solidFill>
                <a:latin typeface="Calibri"/>
                <a:ea typeface="Calibri"/>
                <a:cs typeface="Calibri"/>
                <a:sym typeface="Calibri"/>
              </a:rPr>
            </a:br>
            <a:r>
              <a:rPr b="0" i="0" lang="en-GB" sz="1800" u="none" cap="none" strike="noStrike">
                <a:solidFill>
                  <a:schemeClr val="dk1"/>
                </a:solidFill>
                <a:latin typeface="Calibri"/>
                <a:ea typeface="Calibri"/>
                <a:cs typeface="Calibri"/>
                <a:sym typeface="Calibri"/>
              </a:rPr>
              <a:t>2020-1-RO01-KA226-HE-095335</a:t>
            </a:r>
            <a:endParaRPr/>
          </a:p>
        </p:txBody>
      </p:sp>
      <p:sp>
        <p:nvSpPr>
          <p:cNvPr id="204" name="Google Shape;204;p1"/>
          <p:cNvSpPr txBox="1"/>
          <p:nvPr/>
        </p:nvSpPr>
        <p:spPr>
          <a:xfrm rot="-5400000">
            <a:off x="9390104" y="3369239"/>
            <a:ext cx="4281415" cy="505355"/>
          </a:xfrm>
          <a:prstGeom prst="rect">
            <a:avLst/>
          </a:prstGeom>
          <a:noFill/>
          <a:ln>
            <a:noFill/>
          </a:ln>
        </p:spPr>
        <p:txBody>
          <a:bodyPr anchorCtr="0" anchor="b" bIns="45700" lIns="91425" spcFirstLastPara="1" rIns="91425" wrap="square" tIns="45700">
            <a:noAutofit/>
          </a:bodyPr>
          <a:lstStyle/>
          <a:p>
            <a:pPr indent="0" lvl="0" marL="0" marR="0" rtl="0" algn="l">
              <a:lnSpc>
                <a:spcPct val="110000"/>
              </a:lnSpc>
              <a:spcBef>
                <a:spcPts val="0"/>
              </a:spcBef>
              <a:spcAft>
                <a:spcPts val="0"/>
              </a:spcAft>
              <a:buClr>
                <a:schemeClr val="dk1"/>
              </a:buClr>
              <a:buSzPts val="2200"/>
              <a:buFont typeface="Calibri"/>
              <a:buNone/>
            </a:pPr>
            <a:r>
              <a:rPr b="0" i="0" lang="en-GB" sz="2200" u="none" cap="none" strike="noStrike">
                <a:solidFill>
                  <a:schemeClr val="dk1"/>
                </a:solidFill>
                <a:latin typeface="Arial"/>
                <a:ea typeface="Arial"/>
                <a:cs typeface="Arial"/>
                <a:sym typeface="Arial"/>
              </a:rPr>
              <a:t>Kaunas University of Technology</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2"/>
          <p:cNvSpPr txBox="1"/>
          <p:nvPr>
            <p:ph idx="1" type="body"/>
          </p:nvPr>
        </p:nvSpPr>
        <p:spPr>
          <a:xfrm>
            <a:off x="641645" y="600737"/>
            <a:ext cx="8978606" cy="50963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000"/>
              <a:buNone/>
            </a:pPr>
            <a:r>
              <a:rPr lang="en-GB"/>
              <a:t>Definitions of Actuator </a:t>
            </a:r>
            <a:endParaRPr/>
          </a:p>
        </p:txBody>
      </p:sp>
      <p:sp>
        <p:nvSpPr>
          <p:cNvPr id="210" name="Google Shape;210;p2"/>
          <p:cNvSpPr txBox="1"/>
          <p:nvPr/>
        </p:nvSpPr>
        <p:spPr>
          <a:xfrm>
            <a:off x="641645" y="1856058"/>
            <a:ext cx="5112174"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2800" u="none" cap="none" strike="noStrike">
                <a:solidFill>
                  <a:schemeClr val="dk1"/>
                </a:solidFill>
                <a:latin typeface="Calibri"/>
                <a:ea typeface="Calibri"/>
                <a:cs typeface="Calibri"/>
                <a:sym typeface="Calibri"/>
              </a:rPr>
              <a:t>An actuator is a component of a machine or equipment that aids in generating mechanical force by converting energy, frequently electrical, air, or hydraulic energy. It is, to put it simply, the part of any machine that permits movement. Actuators are devices that can produce work under control. </a:t>
            </a:r>
            <a:endParaRPr/>
          </a:p>
        </p:txBody>
      </p:sp>
      <p:pic>
        <p:nvPicPr>
          <p:cNvPr descr="Soft Fabric Actuator for Robotic Applications | Semantic Scholar" id="211" name="Google Shape;211;p2"/>
          <p:cNvPicPr preferRelativeResize="0"/>
          <p:nvPr/>
        </p:nvPicPr>
        <p:blipFill rotWithShape="1">
          <a:blip r:embed="rId3">
            <a:alphaModFix/>
          </a:blip>
          <a:srcRect b="0" l="0" r="0" t="0"/>
          <a:stretch/>
        </p:blipFill>
        <p:spPr>
          <a:xfrm>
            <a:off x="6280749" y="2218317"/>
            <a:ext cx="5112174" cy="36824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
          <p:cNvSpPr txBox="1"/>
          <p:nvPr>
            <p:ph idx="1" type="body"/>
          </p:nvPr>
        </p:nvSpPr>
        <p:spPr>
          <a:xfrm>
            <a:off x="641645" y="600737"/>
            <a:ext cx="8978606" cy="50963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000"/>
              <a:buNone/>
            </a:pPr>
            <a:r>
              <a:rPr lang="en-GB"/>
              <a:t>Classifications of flexible actuators</a:t>
            </a:r>
            <a:endParaRPr/>
          </a:p>
        </p:txBody>
      </p:sp>
      <p:pic>
        <p:nvPicPr>
          <p:cNvPr id="217" name="Google Shape;217;p3"/>
          <p:cNvPicPr preferRelativeResize="0"/>
          <p:nvPr/>
        </p:nvPicPr>
        <p:blipFill rotWithShape="1">
          <a:blip r:embed="rId3">
            <a:alphaModFix/>
          </a:blip>
          <a:srcRect b="1723" l="0" r="12782" t="0"/>
          <a:stretch/>
        </p:blipFill>
        <p:spPr>
          <a:xfrm>
            <a:off x="4244058" y="1449872"/>
            <a:ext cx="3666365" cy="540500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
          <p:cNvSpPr txBox="1"/>
          <p:nvPr>
            <p:ph idx="1" type="body"/>
          </p:nvPr>
        </p:nvSpPr>
        <p:spPr>
          <a:xfrm>
            <a:off x="641645" y="600737"/>
            <a:ext cx="8978606" cy="509636"/>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Clr>
                <a:schemeClr val="dk1"/>
              </a:buClr>
              <a:buSzPts val="3000"/>
              <a:buNone/>
            </a:pPr>
            <a:r>
              <a:rPr lang="en-GB"/>
              <a:t>Actuator-based textiles for rehabilitation</a:t>
            </a:r>
            <a:endParaRPr/>
          </a:p>
        </p:txBody>
      </p:sp>
      <p:pic>
        <p:nvPicPr>
          <p:cNvPr descr="Diagram&#10;&#10;Description automatically generated" id="223" name="Google Shape;223;p4"/>
          <p:cNvPicPr preferRelativeResize="0"/>
          <p:nvPr/>
        </p:nvPicPr>
        <p:blipFill rotWithShape="1">
          <a:blip r:embed="rId3">
            <a:alphaModFix/>
          </a:blip>
          <a:srcRect b="0" l="0" r="0" t="0"/>
          <a:stretch/>
        </p:blipFill>
        <p:spPr>
          <a:xfrm>
            <a:off x="4054414" y="1516403"/>
            <a:ext cx="3893209" cy="5186983"/>
          </a:xfrm>
          <a:prstGeom prst="rect">
            <a:avLst/>
          </a:prstGeom>
          <a:noFill/>
          <a:ln>
            <a:noFill/>
          </a:ln>
        </p:spPr>
      </p:pic>
      <p:sp>
        <p:nvSpPr>
          <p:cNvPr id="224" name="Google Shape;224;p4"/>
          <p:cNvSpPr txBox="1"/>
          <p:nvPr/>
        </p:nvSpPr>
        <p:spPr>
          <a:xfrm>
            <a:off x="442102" y="2756612"/>
            <a:ext cx="3612312" cy="1655518"/>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lang="en-GB" sz="2400">
                <a:solidFill>
                  <a:schemeClr val="dk1"/>
                </a:solidFill>
                <a:latin typeface="Calibri"/>
                <a:ea typeface="Calibri"/>
                <a:cs typeface="Calibri"/>
                <a:sym typeface="Calibri"/>
              </a:rPr>
              <a:t>A wearable rehabilitation aid suit with DE stack actuators arranged for various help actuations.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5"/>
          <p:cNvSpPr txBox="1"/>
          <p:nvPr>
            <p:ph idx="1" type="body"/>
          </p:nvPr>
        </p:nvSpPr>
        <p:spPr>
          <a:xfrm>
            <a:off x="641645" y="600737"/>
            <a:ext cx="8978606" cy="509636"/>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Clr>
                <a:schemeClr val="dk1"/>
              </a:buClr>
              <a:buSzPts val="3000"/>
              <a:buNone/>
            </a:pPr>
            <a:r>
              <a:rPr lang="en-GB"/>
              <a:t>Hand actuation</a:t>
            </a:r>
            <a:endParaRPr/>
          </a:p>
        </p:txBody>
      </p:sp>
      <p:pic>
        <p:nvPicPr>
          <p:cNvPr descr="Diagrama, Esquemático&#10;&#10;Descripción generada automáticamente" id="230" name="Google Shape;230;p5"/>
          <p:cNvPicPr preferRelativeResize="0"/>
          <p:nvPr/>
        </p:nvPicPr>
        <p:blipFill rotWithShape="1">
          <a:blip r:embed="rId3">
            <a:alphaModFix/>
          </a:blip>
          <a:srcRect b="52980" l="24110" r="45383" t="26357"/>
          <a:stretch/>
        </p:blipFill>
        <p:spPr>
          <a:xfrm flipH="1" rot="-5838074">
            <a:off x="7220268" y="7003092"/>
            <a:ext cx="768350" cy="737235"/>
          </a:xfrm>
          <a:prstGeom prst="rect">
            <a:avLst/>
          </a:prstGeom>
          <a:noFill/>
          <a:ln>
            <a:noFill/>
          </a:ln>
        </p:spPr>
      </p:pic>
      <p:sp>
        <p:nvSpPr>
          <p:cNvPr id="231" name="Google Shape;231;p5"/>
          <p:cNvSpPr/>
          <p:nvPr/>
        </p:nvSpPr>
        <p:spPr>
          <a:xfrm rot="5400000">
            <a:off x="1649071" y="4153687"/>
            <a:ext cx="5400000" cy="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32" name="Google Shape;232;p5"/>
          <p:cNvSpPr txBox="1"/>
          <p:nvPr/>
        </p:nvSpPr>
        <p:spPr>
          <a:xfrm>
            <a:off x="270935" y="2168528"/>
            <a:ext cx="4078136" cy="39703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Pneumatic muscles, which are attached at the back of the fingers, are made specifically to bend fingers. A soft robotic glove with a fluid-driven actuator was able to help the hand's grasping motion. </a:t>
            </a:r>
            <a:endParaRPr/>
          </a:p>
        </p:txBody>
      </p:sp>
      <p:pic>
        <p:nvPicPr>
          <p:cNvPr descr="Diagram&#10;&#10;Description automatically generated" id="233" name="Google Shape;233;p5"/>
          <p:cNvPicPr preferRelativeResize="0"/>
          <p:nvPr/>
        </p:nvPicPr>
        <p:blipFill rotWithShape="1">
          <a:blip r:embed="rId4">
            <a:alphaModFix/>
          </a:blip>
          <a:srcRect b="0" l="0" r="0" t="0"/>
          <a:stretch/>
        </p:blipFill>
        <p:spPr>
          <a:xfrm>
            <a:off x="4412591" y="1524745"/>
            <a:ext cx="3850118" cy="2615934"/>
          </a:xfrm>
          <a:prstGeom prst="rect">
            <a:avLst/>
          </a:prstGeom>
          <a:noFill/>
          <a:ln>
            <a:noFill/>
          </a:ln>
        </p:spPr>
      </p:pic>
      <p:pic>
        <p:nvPicPr>
          <p:cNvPr descr="Diagram&#10;&#10;Description automatically generated" id="234" name="Google Shape;234;p5"/>
          <p:cNvPicPr preferRelativeResize="0"/>
          <p:nvPr/>
        </p:nvPicPr>
        <p:blipFill rotWithShape="1">
          <a:blip r:embed="rId5">
            <a:alphaModFix/>
          </a:blip>
          <a:srcRect b="0" l="0" r="0" t="0"/>
          <a:stretch/>
        </p:blipFill>
        <p:spPr>
          <a:xfrm>
            <a:off x="7002804" y="4140680"/>
            <a:ext cx="5162284" cy="2577368"/>
          </a:xfrm>
          <a:prstGeom prst="rect">
            <a:avLst/>
          </a:prstGeom>
          <a:noFill/>
          <a:ln>
            <a:noFill/>
          </a:ln>
        </p:spPr>
      </p:pic>
      <p:sp>
        <p:nvSpPr>
          <p:cNvPr id="235" name="Google Shape;235;p5"/>
          <p:cNvSpPr txBox="1"/>
          <p:nvPr/>
        </p:nvSpPr>
        <p:spPr>
          <a:xfrm>
            <a:off x="9004181" y="2141387"/>
            <a:ext cx="2632853" cy="968278"/>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GB" sz="1800">
                <a:solidFill>
                  <a:schemeClr val="dk1"/>
                </a:solidFill>
                <a:latin typeface="Calibri"/>
                <a:ea typeface="Calibri"/>
                <a:cs typeface="Calibri"/>
                <a:sym typeface="Calibri"/>
              </a:rPr>
              <a:t>A hydraulic soft glove for combined assistance and at-home rehabilitation</a:t>
            </a:r>
            <a:endParaRPr/>
          </a:p>
        </p:txBody>
      </p:sp>
      <p:sp>
        <p:nvSpPr>
          <p:cNvPr id="236" name="Google Shape;236;p5"/>
          <p:cNvSpPr txBox="1"/>
          <p:nvPr/>
        </p:nvSpPr>
        <p:spPr>
          <a:xfrm>
            <a:off x="4256526" y="5030274"/>
            <a:ext cx="2682758" cy="1264642"/>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None/>
            </a:pPr>
            <a:r>
              <a:rPr lang="en-GB" sz="1800">
                <a:solidFill>
                  <a:schemeClr val="dk1"/>
                </a:solidFill>
                <a:latin typeface="Calibri"/>
                <a:ea typeface="Calibri"/>
                <a:cs typeface="Calibri"/>
                <a:sym typeface="Calibri"/>
              </a:rPr>
              <a:t>The developed hand attachment with the incorporated segmented soft actuator</a:t>
            </a:r>
            <a:endParaRPr/>
          </a:p>
        </p:txBody>
      </p:sp>
      <p:sp>
        <p:nvSpPr>
          <p:cNvPr id="237" name="Google Shape;237;p5"/>
          <p:cNvSpPr/>
          <p:nvPr/>
        </p:nvSpPr>
        <p:spPr>
          <a:xfrm rot="-5400000">
            <a:off x="8561230" y="2403354"/>
            <a:ext cx="319351" cy="444346"/>
          </a:xfrm>
          <a:prstGeom prst="upArrow">
            <a:avLst>
              <a:gd fmla="val 50000" name="adj1"/>
              <a:gd fmla="val 50000" name="adj2"/>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38" name="Google Shape;238;p5"/>
          <p:cNvSpPr/>
          <p:nvPr/>
        </p:nvSpPr>
        <p:spPr>
          <a:xfrm rot="5400000">
            <a:off x="6709953" y="5386857"/>
            <a:ext cx="319351" cy="404367"/>
          </a:xfrm>
          <a:prstGeom prst="upArrow">
            <a:avLst>
              <a:gd fmla="val 50000" name="adj1"/>
              <a:gd fmla="val 50000" name="adj2"/>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6"/>
          <p:cNvSpPr txBox="1"/>
          <p:nvPr>
            <p:ph idx="1" type="body"/>
          </p:nvPr>
        </p:nvSpPr>
        <p:spPr>
          <a:xfrm>
            <a:off x="641645" y="600737"/>
            <a:ext cx="8978606" cy="509636"/>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Clr>
                <a:schemeClr val="dk1"/>
              </a:buClr>
              <a:buSzPts val="3000"/>
              <a:buNone/>
            </a:pPr>
            <a:r>
              <a:rPr lang="en-GB"/>
              <a:t>Elbow actuation</a:t>
            </a:r>
            <a:endParaRPr/>
          </a:p>
        </p:txBody>
      </p:sp>
      <p:pic>
        <p:nvPicPr>
          <p:cNvPr descr="Diagrama, Esquemático&#10;&#10;Descripción generada automáticamente" id="244" name="Google Shape;244;p6"/>
          <p:cNvPicPr preferRelativeResize="0"/>
          <p:nvPr/>
        </p:nvPicPr>
        <p:blipFill rotWithShape="1">
          <a:blip r:embed="rId3">
            <a:alphaModFix/>
          </a:blip>
          <a:srcRect b="52980" l="24110" r="45383" t="26357"/>
          <a:stretch/>
        </p:blipFill>
        <p:spPr>
          <a:xfrm flipH="1" rot="-5838074">
            <a:off x="7220268" y="7003092"/>
            <a:ext cx="768350" cy="737235"/>
          </a:xfrm>
          <a:prstGeom prst="rect">
            <a:avLst/>
          </a:prstGeom>
          <a:noFill/>
          <a:ln>
            <a:noFill/>
          </a:ln>
        </p:spPr>
      </p:pic>
      <p:sp>
        <p:nvSpPr>
          <p:cNvPr id="245" name="Google Shape;245;p6"/>
          <p:cNvSpPr/>
          <p:nvPr/>
        </p:nvSpPr>
        <p:spPr>
          <a:xfrm rot="5400000">
            <a:off x="1649071" y="4153687"/>
            <a:ext cx="5400000" cy="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46" name="Google Shape;246;p6"/>
          <p:cNvSpPr/>
          <p:nvPr/>
        </p:nvSpPr>
        <p:spPr>
          <a:xfrm rot="-5400000">
            <a:off x="7635220" y="2652702"/>
            <a:ext cx="319351" cy="444346"/>
          </a:xfrm>
          <a:prstGeom prst="upArrow">
            <a:avLst>
              <a:gd fmla="val 50000" name="adj1"/>
              <a:gd fmla="val 50000" name="adj2"/>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7" name="Google Shape;247;p6"/>
          <p:cNvSpPr/>
          <p:nvPr/>
        </p:nvSpPr>
        <p:spPr>
          <a:xfrm rot="5400000">
            <a:off x="7615230" y="5386857"/>
            <a:ext cx="319351" cy="404367"/>
          </a:xfrm>
          <a:prstGeom prst="upArrow">
            <a:avLst>
              <a:gd fmla="val 50000" name="adj1"/>
              <a:gd fmla="val 50000" name="adj2"/>
            </a:avLst>
          </a:prstGeom>
          <a:solidFill>
            <a:schemeClr val="lt1"/>
          </a:solidFill>
          <a:ln cap="flat" cmpd="sng" w="1905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48" name="Google Shape;248;p6"/>
          <p:cNvSpPr txBox="1"/>
          <p:nvPr/>
        </p:nvSpPr>
        <p:spPr>
          <a:xfrm>
            <a:off x="218218" y="1827097"/>
            <a:ext cx="4099093"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The muscles are made to help move the elbow or help the joint regain function. For proper patient elbow joint articulation, a medical rehabilitation exoskeleton using SMA wires as the actuator for the elbow has been proposed. </a:t>
            </a:r>
            <a:endParaRPr/>
          </a:p>
        </p:txBody>
      </p:sp>
      <p:pic>
        <p:nvPicPr>
          <p:cNvPr descr="A person wearing a garment&#10;&#10;Description automatically generated with low confidence" id="249" name="Google Shape;249;p6"/>
          <p:cNvPicPr preferRelativeResize="0"/>
          <p:nvPr/>
        </p:nvPicPr>
        <p:blipFill rotWithShape="1">
          <a:blip r:embed="rId4">
            <a:alphaModFix/>
          </a:blip>
          <a:srcRect b="2299" l="10614" r="10036" t="2602"/>
          <a:stretch/>
        </p:blipFill>
        <p:spPr>
          <a:xfrm>
            <a:off x="4619276" y="1509463"/>
            <a:ext cx="2953448" cy="3064005"/>
          </a:xfrm>
          <a:prstGeom prst="rect">
            <a:avLst/>
          </a:prstGeom>
          <a:noFill/>
          <a:ln>
            <a:noFill/>
          </a:ln>
        </p:spPr>
      </p:pic>
      <p:pic>
        <p:nvPicPr>
          <p:cNvPr id="250" name="Google Shape;250;p6"/>
          <p:cNvPicPr preferRelativeResize="0"/>
          <p:nvPr/>
        </p:nvPicPr>
        <p:blipFill rotWithShape="1">
          <a:blip r:embed="rId5">
            <a:alphaModFix/>
          </a:blip>
          <a:srcRect b="2400" l="0" r="3017" t="0"/>
          <a:stretch/>
        </p:blipFill>
        <p:spPr>
          <a:xfrm>
            <a:off x="8281358" y="3577149"/>
            <a:ext cx="3644312" cy="3164622"/>
          </a:xfrm>
          <a:prstGeom prst="rect">
            <a:avLst/>
          </a:prstGeom>
          <a:noFill/>
          <a:ln>
            <a:noFill/>
          </a:ln>
        </p:spPr>
      </p:pic>
      <p:sp>
        <p:nvSpPr>
          <p:cNvPr id="251" name="Google Shape;251;p6"/>
          <p:cNvSpPr txBox="1"/>
          <p:nvPr/>
        </p:nvSpPr>
        <p:spPr>
          <a:xfrm>
            <a:off x="8281358" y="2367710"/>
            <a:ext cx="3188898"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 medical rehabilitation exoskeleton for proper patient elbow joint articulation</a:t>
            </a:r>
            <a:endParaRPr sz="1800">
              <a:solidFill>
                <a:schemeClr val="dk1"/>
              </a:solidFill>
              <a:latin typeface="Calibri"/>
              <a:ea typeface="Calibri"/>
              <a:cs typeface="Calibri"/>
              <a:sym typeface="Calibri"/>
            </a:endParaRPr>
          </a:p>
        </p:txBody>
      </p:sp>
      <p:sp>
        <p:nvSpPr>
          <p:cNvPr id="252" name="Google Shape;252;p6"/>
          <p:cNvSpPr txBox="1"/>
          <p:nvPr/>
        </p:nvSpPr>
        <p:spPr>
          <a:xfrm>
            <a:off x="5208099" y="5265874"/>
            <a:ext cx="2214232"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Design of the soft robotic elbow sleeve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7"/>
          <p:cNvSpPr txBox="1"/>
          <p:nvPr>
            <p:ph idx="1" type="body"/>
          </p:nvPr>
        </p:nvSpPr>
        <p:spPr>
          <a:xfrm>
            <a:off x="641645" y="600737"/>
            <a:ext cx="8978606" cy="509636"/>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Clr>
                <a:schemeClr val="dk1"/>
              </a:buClr>
              <a:buSzPts val="3000"/>
              <a:buNone/>
            </a:pPr>
            <a:r>
              <a:rPr lang="en-GB"/>
              <a:t>Trunk and waist actuation</a:t>
            </a:r>
            <a:endParaRPr/>
          </a:p>
        </p:txBody>
      </p:sp>
      <p:pic>
        <p:nvPicPr>
          <p:cNvPr descr="Diagrama, Esquemático&#10;&#10;Descripción generada automáticamente" id="258" name="Google Shape;258;p7"/>
          <p:cNvPicPr preferRelativeResize="0"/>
          <p:nvPr/>
        </p:nvPicPr>
        <p:blipFill rotWithShape="1">
          <a:blip r:embed="rId3">
            <a:alphaModFix/>
          </a:blip>
          <a:srcRect b="52980" l="24110" r="45383" t="26357"/>
          <a:stretch/>
        </p:blipFill>
        <p:spPr>
          <a:xfrm flipH="1" rot="-5838074">
            <a:off x="7220268" y="7003092"/>
            <a:ext cx="768350" cy="737235"/>
          </a:xfrm>
          <a:prstGeom prst="rect">
            <a:avLst/>
          </a:prstGeom>
          <a:noFill/>
          <a:ln>
            <a:noFill/>
          </a:ln>
        </p:spPr>
      </p:pic>
      <p:sp>
        <p:nvSpPr>
          <p:cNvPr id="259" name="Google Shape;259;p7"/>
          <p:cNvSpPr/>
          <p:nvPr/>
        </p:nvSpPr>
        <p:spPr>
          <a:xfrm rot="5400000">
            <a:off x="1649071" y="4153687"/>
            <a:ext cx="5400000" cy="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60" name="Google Shape;260;p7"/>
          <p:cNvSpPr txBox="1"/>
          <p:nvPr/>
        </p:nvSpPr>
        <p:spPr>
          <a:xfrm>
            <a:off x="120374" y="1631832"/>
            <a:ext cx="4129894" cy="48320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800">
                <a:solidFill>
                  <a:schemeClr val="dk1"/>
                </a:solidFill>
                <a:latin typeface="Calibri"/>
                <a:ea typeface="Calibri"/>
                <a:cs typeface="Calibri"/>
                <a:sym typeface="Calibri"/>
              </a:rPr>
              <a:t>The apparatus designed to help waist motion is made up of two stiff pieces joined together by a hinge and attached to pneumatic muscles that have a curved appearance. The human body is equipped with a wearable power assist device to help the muscles perform more efficiently. </a:t>
            </a:r>
            <a:endParaRPr/>
          </a:p>
        </p:txBody>
      </p:sp>
      <p:pic>
        <p:nvPicPr>
          <p:cNvPr id="261" name="Google Shape;261;p7"/>
          <p:cNvPicPr preferRelativeResize="0"/>
          <p:nvPr/>
        </p:nvPicPr>
        <p:blipFill rotWithShape="1">
          <a:blip r:embed="rId4">
            <a:alphaModFix/>
          </a:blip>
          <a:srcRect b="0" l="0" r="0" t="0"/>
          <a:stretch/>
        </p:blipFill>
        <p:spPr>
          <a:xfrm>
            <a:off x="4717889" y="1571446"/>
            <a:ext cx="7162185" cy="4372153"/>
          </a:xfrm>
          <a:prstGeom prst="rect">
            <a:avLst/>
          </a:prstGeom>
          <a:noFill/>
          <a:ln>
            <a:noFill/>
          </a:ln>
        </p:spPr>
      </p:pic>
      <p:sp>
        <p:nvSpPr>
          <p:cNvPr id="262" name="Google Shape;262;p7"/>
          <p:cNvSpPr txBox="1"/>
          <p:nvPr/>
        </p:nvSpPr>
        <p:spPr>
          <a:xfrm>
            <a:off x="4447875" y="6042664"/>
            <a:ext cx="6973497"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(a) front side, (b) flank side (erect), (c) rear side, (d) flank side (anteflexion) and (e) operation principle of waist power assist device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8"/>
          <p:cNvSpPr txBox="1"/>
          <p:nvPr>
            <p:ph idx="1" type="body"/>
          </p:nvPr>
        </p:nvSpPr>
        <p:spPr>
          <a:xfrm>
            <a:off x="641645" y="600737"/>
            <a:ext cx="8978606" cy="509636"/>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Clr>
                <a:schemeClr val="dk1"/>
              </a:buClr>
              <a:buSzPts val="3000"/>
              <a:buNone/>
            </a:pPr>
            <a:r>
              <a:rPr lang="en-GB"/>
              <a:t>Limb actuation</a:t>
            </a:r>
            <a:endParaRPr/>
          </a:p>
        </p:txBody>
      </p:sp>
      <p:pic>
        <p:nvPicPr>
          <p:cNvPr descr="Diagrama, Esquemático&#10;&#10;Descripción generada automáticamente" id="268" name="Google Shape;268;p8"/>
          <p:cNvPicPr preferRelativeResize="0"/>
          <p:nvPr/>
        </p:nvPicPr>
        <p:blipFill rotWithShape="1">
          <a:blip r:embed="rId3">
            <a:alphaModFix/>
          </a:blip>
          <a:srcRect b="52980" l="24110" r="45383" t="26357"/>
          <a:stretch/>
        </p:blipFill>
        <p:spPr>
          <a:xfrm flipH="1" rot="-5838074">
            <a:off x="7220268" y="7003092"/>
            <a:ext cx="768350" cy="737235"/>
          </a:xfrm>
          <a:prstGeom prst="rect">
            <a:avLst/>
          </a:prstGeom>
          <a:noFill/>
          <a:ln>
            <a:noFill/>
          </a:ln>
        </p:spPr>
      </p:pic>
      <p:sp>
        <p:nvSpPr>
          <p:cNvPr id="269" name="Google Shape;269;p8"/>
          <p:cNvSpPr/>
          <p:nvPr/>
        </p:nvSpPr>
        <p:spPr>
          <a:xfrm rot="5400000">
            <a:off x="3046549" y="4153687"/>
            <a:ext cx="5400000" cy="0"/>
          </a:xfrm>
          <a:prstGeom prst="rect">
            <a:avLst/>
          </a:prstGeom>
          <a:no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270" name="Google Shape;270;p8"/>
          <p:cNvSpPr txBox="1"/>
          <p:nvPr/>
        </p:nvSpPr>
        <p:spPr>
          <a:xfrm>
            <a:off x="5919877" y="2011434"/>
            <a:ext cx="6094562" cy="329904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1" lang="en-GB" sz="2800">
                <a:solidFill>
                  <a:schemeClr val="dk1"/>
                </a:solidFill>
                <a:latin typeface="Calibri"/>
                <a:ea typeface="Calibri"/>
                <a:cs typeface="Calibri"/>
                <a:sym typeface="Calibri"/>
              </a:rPr>
              <a:t>Lower limb actuation: </a:t>
            </a:r>
            <a:r>
              <a:rPr lang="en-GB" sz="2800">
                <a:solidFill>
                  <a:schemeClr val="dk1"/>
                </a:solidFill>
                <a:latin typeface="Calibri"/>
                <a:ea typeface="Calibri"/>
                <a:cs typeface="Calibri"/>
                <a:sym typeface="Calibri"/>
              </a:rPr>
              <a:t>The parallel muscles utilized in the active lower limb power the knee joint. The device is designed to give an old or disabled person who can walk, but has trouble sitting and standing up from a seated posture, more independence.</a:t>
            </a:r>
            <a:endParaRPr/>
          </a:p>
        </p:txBody>
      </p:sp>
      <p:sp>
        <p:nvSpPr>
          <p:cNvPr id="271" name="Google Shape;271;p8"/>
          <p:cNvSpPr txBox="1"/>
          <p:nvPr/>
        </p:nvSpPr>
        <p:spPr>
          <a:xfrm>
            <a:off x="239785" y="1810969"/>
            <a:ext cx="5165623" cy="4154984"/>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en-GB" sz="2400">
                <a:solidFill>
                  <a:schemeClr val="dk1"/>
                </a:solidFill>
                <a:latin typeface="Calibri"/>
                <a:ea typeface="Calibri"/>
                <a:cs typeface="Calibri"/>
                <a:sym typeface="Calibri"/>
              </a:rPr>
              <a:t>Upper limbs actuation: </a:t>
            </a:r>
            <a:r>
              <a:rPr lang="en-GB" sz="2400">
                <a:solidFill>
                  <a:schemeClr val="dk1"/>
                </a:solidFill>
                <a:latin typeface="Calibri"/>
                <a:ea typeface="Calibri"/>
                <a:cs typeface="Calibri"/>
                <a:sym typeface="Calibri"/>
              </a:rPr>
              <a:t>The shoulder, arm, and forearm of the upper limb mobility assistance device are joined by two motor-driven joints. The power assist splint for upper arm, created by a research team at Okayama University, powers the wrist and elbow joints to help with upper limb motion. A soft material like a glove is insufficient in this situation to act as an interface with the patient.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9"/>
          <p:cNvSpPr txBox="1"/>
          <p:nvPr>
            <p:ph idx="1" type="body"/>
          </p:nvPr>
        </p:nvSpPr>
        <p:spPr>
          <a:xfrm>
            <a:off x="2299554" y="1960206"/>
            <a:ext cx="7142673" cy="293758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19900"/>
              <a:buNone/>
            </a:pPr>
            <a:r>
              <a:rPr lang="en-GB" sz="19900"/>
              <a:t>Q &amp; A</a:t>
            </a:r>
            <a:endParaRPr sz="19900"/>
          </a:p>
        </p:txBody>
      </p:sp>
      <p:pic>
        <p:nvPicPr>
          <p:cNvPr descr="Interfaz de usuario gráfica, Texto, Aplicación&#10;&#10;Descripción generada automáticamente" id="277" name="Google Shape;277;p9"/>
          <p:cNvPicPr preferRelativeResize="0"/>
          <p:nvPr/>
        </p:nvPicPr>
        <p:blipFill rotWithShape="1">
          <a:blip r:embed="rId3">
            <a:alphaModFix/>
          </a:blip>
          <a:srcRect b="0" l="0" r="23897" t="0"/>
          <a:stretch/>
        </p:blipFill>
        <p:spPr>
          <a:xfrm>
            <a:off x="7882863" y="251287"/>
            <a:ext cx="2989155" cy="805798"/>
          </a:xfrm>
          <a:prstGeom prst="rect">
            <a:avLst/>
          </a:prstGeom>
          <a:noFill/>
          <a:ln>
            <a:noFill/>
          </a:ln>
        </p:spPr>
      </p:pic>
      <p:pic>
        <p:nvPicPr>
          <p:cNvPr descr="Logotipo&#10;&#10;Descripción generada automáticamente" id="278" name="Google Shape;278;p9"/>
          <p:cNvPicPr preferRelativeResize="0"/>
          <p:nvPr/>
        </p:nvPicPr>
        <p:blipFill rotWithShape="1">
          <a:blip r:embed="rId4">
            <a:alphaModFix/>
          </a:blip>
          <a:srcRect b="0" l="0" r="0" t="0"/>
          <a:stretch/>
        </p:blipFill>
        <p:spPr>
          <a:xfrm>
            <a:off x="250705" y="288488"/>
            <a:ext cx="2048849" cy="731397"/>
          </a:xfrm>
          <a:prstGeom prst="rect">
            <a:avLst/>
          </a:prstGeom>
          <a:noFill/>
          <a:ln>
            <a:noFill/>
          </a:ln>
        </p:spPr>
      </p:pic>
      <p:sp>
        <p:nvSpPr>
          <p:cNvPr id="279" name="Google Shape;279;p9"/>
          <p:cNvSpPr/>
          <p:nvPr/>
        </p:nvSpPr>
        <p:spPr>
          <a:xfrm>
            <a:off x="2814559" y="290897"/>
            <a:ext cx="5044105" cy="923330"/>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Calibri"/>
              <a:buNone/>
            </a:pPr>
            <a:r>
              <a:rPr lang="en-GB" sz="1800">
                <a:solidFill>
                  <a:schemeClr val="dk1"/>
                </a:solidFill>
                <a:latin typeface="Calibri"/>
                <a:ea typeface="Calibri"/>
                <a:cs typeface="Calibri"/>
                <a:sym typeface="Calibri"/>
              </a:rPr>
              <a:t>DigiTEX - Textile digitalization based on digital </a:t>
            </a:r>
            <a:br>
              <a:rPr lang="en-GB" sz="1800">
                <a:solidFill>
                  <a:schemeClr val="dk1"/>
                </a:solidFill>
                <a:latin typeface="Calibri"/>
                <a:ea typeface="Calibri"/>
                <a:cs typeface="Calibri"/>
                <a:sym typeface="Calibri"/>
              </a:rPr>
            </a:br>
            <a:r>
              <a:rPr lang="en-GB" sz="1800">
                <a:solidFill>
                  <a:schemeClr val="dk1"/>
                </a:solidFill>
                <a:latin typeface="Calibri"/>
                <a:ea typeface="Calibri"/>
                <a:cs typeface="Calibri"/>
                <a:sym typeface="Calibri"/>
              </a:rPr>
              <a:t>education and innovative e-Tools</a:t>
            </a:r>
            <a:br>
              <a:rPr lang="en-GB" sz="1800">
                <a:solidFill>
                  <a:schemeClr val="dk1"/>
                </a:solidFill>
                <a:latin typeface="Calibri"/>
                <a:ea typeface="Calibri"/>
                <a:cs typeface="Calibri"/>
                <a:sym typeface="Calibri"/>
              </a:rPr>
            </a:br>
            <a:r>
              <a:rPr lang="en-GB" sz="1800">
                <a:solidFill>
                  <a:schemeClr val="dk1"/>
                </a:solidFill>
                <a:latin typeface="Calibri"/>
                <a:ea typeface="Calibri"/>
                <a:cs typeface="Calibri"/>
                <a:sym typeface="Calibri"/>
              </a:rPr>
              <a:t>2020-1-RO01-KA226-HE-095335</a:t>
            </a:r>
            <a:endParaRPr/>
          </a:p>
        </p:txBody>
      </p:sp>
      <p:sp>
        <p:nvSpPr>
          <p:cNvPr id="280" name="Google Shape;280;p9"/>
          <p:cNvSpPr txBox="1"/>
          <p:nvPr/>
        </p:nvSpPr>
        <p:spPr>
          <a:xfrm rot="-5400000">
            <a:off x="9390104" y="3369239"/>
            <a:ext cx="4281415" cy="505355"/>
          </a:xfrm>
          <a:prstGeom prst="rect">
            <a:avLst/>
          </a:prstGeom>
          <a:noFill/>
          <a:ln>
            <a:noFill/>
          </a:ln>
        </p:spPr>
        <p:txBody>
          <a:bodyPr anchorCtr="0" anchor="b" bIns="45700" lIns="91425" spcFirstLastPara="1" rIns="91425" wrap="square" tIns="45700">
            <a:noAutofit/>
          </a:bodyPr>
          <a:lstStyle/>
          <a:p>
            <a:pPr indent="0" lvl="0" marL="0" marR="0" rtl="0" algn="l">
              <a:lnSpc>
                <a:spcPct val="110000"/>
              </a:lnSpc>
              <a:spcBef>
                <a:spcPts val="0"/>
              </a:spcBef>
              <a:spcAft>
                <a:spcPts val="0"/>
              </a:spcAft>
              <a:buClr>
                <a:schemeClr val="dk1"/>
              </a:buClr>
              <a:buSzPts val="2200"/>
              <a:buFont typeface="Calibri"/>
              <a:buNone/>
            </a:pPr>
            <a:r>
              <a:rPr b="0" i="0" lang="en-GB" sz="2200">
                <a:solidFill>
                  <a:schemeClr val="dk1"/>
                </a:solidFill>
                <a:latin typeface="Arial"/>
                <a:ea typeface="Arial"/>
                <a:cs typeface="Arial"/>
                <a:sym typeface="Arial"/>
              </a:rPr>
              <a:t>Kaunas University of Technology</a:t>
            </a:r>
            <a:endParaRPr/>
          </a:p>
        </p:txBody>
      </p:sp>
      <p:pic>
        <p:nvPicPr>
          <p:cNvPr descr="Logotipo&#10;&#10;Descripción generada automáticamente" id="281" name="Google Shape;281;p9"/>
          <p:cNvPicPr preferRelativeResize="0"/>
          <p:nvPr/>
        </p:nvPicPr>
        <p:blipFill rotWithShape="1">
          <a:blip r:embed="rId5">
            <a:alphaModFix/>
          </a:blip>
          <a:srcRect b="0" l="0" r="0" t="0"/>
          <a:stretch/>
        </p:blipFill>
        <p:spPr>
          <a:xfrm>
            <a:off x="10087901" y="6262136"/>
            <a:ext cx="525462" cy="525462"/>
          </a:xfrm>
          <a:prstGeom prst="rect">
            <a:avLst/>
          </a:prstGeom>
          <a:noFill/>
          <a:ln>
            <a:noFill/>
          </a:ln>
        </p:spPr>
      </p:pic>
      <p:pic>
        <p:nvPicPr>
          <p:cNvPr descr="Forma&#10;&#10;Descripción generada automáticamente con confianza media" id="282" name="Google Shape;282;p9"/>
          <p:cNvPicPr preferRelativeResize="0"/>
          <p:nvPr/>
        </p:nvPicPr>
        <p:blipFill rotWithShape="1">
          <a:blip r:embed="rId6">
            <a:alphaModFix/>
          </a:blip>
          <a:srcRect b="0" l="0" r="0" t="0"/>
          <a:stretch/>
        </p:blipFill>
        <p:spPr>
          <a:xfrm>
            <a:off x="322088" y="6097707"/>
            <a:ext cx="1105564" cy="619460"/>
          </a:xfrm>
          <a:prstGeom prst="rect">
            <a:avLst/>
          </a:prstGeom>
          <a:noFill/>
          <a:ln>
            <a:noFill/>
          </a:ln>
        </p:spPr>
      </p:pic>
      <p:pic>
        <p:nvPicPr>
          <p:cNvPr descr="Flecha&#10;&#10;Descripción generada automáticamente con confianza media" id="283" name="Google Shape;283;p9"/>
          <p:cNvPicPr preferRelativeResize="0"/>
          <p:nvPr/>
        </p:nvPicPr>
        <p:blipFill rotWithShape="1">
          <a:blip r:embed="rId7">
            <a:alphaModFix/>
          </a:blip>
          <a:srcRect b="17820" l="0" r="0" t="16113"/>
          <a:stretch/>
        </p:blipFill>
        <p:spPr>
          <a:xfrm>
            <a:off x="8826249" y="6276309"/>
            <a:ext cx="738296" cy="485327"/>
          </a:xfrm>
          <a:prstGeom prst="rect">
            <a:avLst/>
          </a:prstGeom>
          <a:noFill/>
          <a:ln>
            <a:noFill/>
          </a:ln>
        </p:spPr>
      </p:pic>
      <p:pic>
        <p:nvPicPr>
          <p:cNvPr descr="Logotipo&#10;&#10;Descripción generada automáticamente con confianza media" id="284" name="Google Shape;284;p9"/>
          <p:cNvPicPr preferRelativeResize="0"/>
          <p:nvPr/>
        </p:nvPicPr>
        <p:blipFill rotWithShape="1">
          <a:blip r:embed="rId8">
            <a:alphaModFix/>
          </a:blip>
          <a:srcRect b="0" l="0" r="0" t="0"/>
          <a:stretch/>
        </p:blipFill>
        <p:spPr>
          <a:xfrm>
            <a:off x="7392839" y="6184480"/>
            <a:ext cx="594144" cy="603118"/>
          </a:xfrm>
          <a:prstGeom prst="rect">
            <a:avLst/>
          </a:prstGeom>
          <a:noFill/>
          <a:ln>
            <a:noFill/>
          </a:ln>
        </p:spPr>
      </p:pic>
      <p:pic>
        <p:nvPicPr>
          <p:cNvPr descr="Logotipo&#10;&#10;Descripción generada automáticamente" id="285" name="Google Shape;285;p9"/>
          <p:cNvPicPr preferRelativeResize="0"/>
          <p:nvPr/>
        </p:nvPicPr>
        <p:blipFill rotWithShape="1">
          <a:blip r:embed="rId9">
            <a:alphaModFix/>
          </a:blip>
          <a:srcRect b="0" l="0" r="0" t="0"/>
          <a:stretch/>
        </p:blipFill>
        <p:spPr>
          <a:xfrm>
            <a:off x="5742337" y="6319516"/>
            <a:ext cx="894061" cy="358775"/>
          </a:xfrm>
          <a:prstGeom prst="rect">
            <a:avLst/>
          </a:prstGeom>
          <a:noFill/>
          <a:ln>
            <a:noFill/>
          </a:ln>
        </p:spPr>
      </p:pic>
      <p:pic>
        <p:nvPicPr>
          <p:cNvPr descr="Imagen en blanco y negro&#10;&#10;Descripción generada automáticamente con confianza media" id="286" name="Google Shape;286;p9"/>
          <p:cNvPicPr preferRelativeResize="0"/>
          <p:nvPr/>
        </p:nvPicPr>
        <p:blipFill rotWithShape="1">
          <a:blip r:embed="rId10">
            <a:alphaModFix/>
          </a:blip>
          <a:srcRect b="0" l="0" r="0" t="0"/>
          <a:stretch/>
        </p:blipFill>
        <p:spPr>
          <a:xfrm>
            <a:off x="3641419" y="6276310"/>
            <a:ext cx="1369578" cy="457200"/>
          </a:xfrm>
          <a:prstGeom prst="rect">
            <a:avLst/>
          </a:prstGeom>
          <a:noFill/>
          <a:ln>
            <a:noFill/>
          </a:ln>
        </p:spPr>
      </p:pic>
      <p:pic>
        <p:nvPicPr>
          <p:cNvPr descr="Un letrero de color blanco&#10;&#10;Descripción generada automáticamente con confianza baja" id="287" name="Google Shape;287;p9"/>
          <p:cNvPicPr preferRelativeResize="0"/>
          <p:nvPr/>
        </p:nvPicPr>
        <p:blipFill rotWithShape="1">
          <a:blip r:embed="rId11">
            <a:alphaModFix/>
          </a:blip>
          <a:srcRect b="0" l="0" r="0" t="0"/>
          <a:stretch/>
        </p:blipFill>
        <p:spPr>
          <a:xfrm>
            <a:off x="2085764" y="6208047"/>
            <a:ext cx="505355" cy="525463"/>
          </a:xfrm>
          <a:prstGeom prst="rect">
            <a:avLst/>
          </a:prstGeom>
          <a:noFill/>
          <a:ln>
            <a:noFill/>
          </a:ln>
        </p:spPr>
      </p:pic>
      <p:sp>
        <p:nvSpPr>
          <p:cNvPr id="288" name="Google Shape;288;p9"/>
          <p:cNvSpPr txBox="1"/>
          <p:nvPr/>
        </p:nvSpPr>
        <p:spPr>
          <a:xfrm>
            <a:off x="8218104" y="5115590"/>
            <a:ext cx="2692882"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u="sng">
                <a:solidFill>
                  <a:srgbClr val="000000"/>
                </a:solidFill>
                <a:latin typeface="Calibri"/>
                <a:ea typeface="Calibri"/>
                <a:cs typeface="Calibri"/>
                <a:sym typeface="Calibri"/>
              </a:rPr>
              <a:t>For further:</a:t>
            </a:r>
            <a:endParaRPr/>
          </a:p>
          <a:p>
            <a:pPr indent="0" lvl="0" marL="0" marR="0" rtl="0" algn="l">
              <a:spcBef>
                <a:spcPts val="0"/>
              </a:spcBef>
              <a:spcAft>
                <a:spcPts val="0"/>
              </a:spcAft>
              <a:buNone/>
            </a:pPr>
            <a:r>
              <a:rPr lang="en-GB" sz="1800" u="sng">
                <a:solidFill>
                  <a:srgbClr val="000000"/>
                </a:solidFill>
                <a:latin typeface="Calibri"/>
                <a:ea typeface="Calibri"/>
                <a:cs typeface="Calibri"/>
                <a:sym typeface="Calibri"/>
                <a:hlinkClick r:id="rId12">
                  <a:extLst>
                    <a:ext uri="{A12FA001-AC4F-418D-AE19-62706E023703}">
                      <ahyp:hlinkClr val="tx"/>
                    </a:ext>
                  </a:extLst>
                </a:hlinkClick>
              </a:rPr>
              <a:t>reazmbstu.te@gmail.com</a:t>
            </a:r>
            <a:endParaRPr sz="1800">
              <a:solidFill>
                <a:srgbClr val="000000"/>
              </a:solidFill>
              <a:latin typeface="Calibri"/>
              <a:ea typeface="Calibri"/>
              <a:cs typeface="Calibri"/>
              <a:sym typeface="Calibri"/>
            </a:endParaRPr>
          </a:p>
          <a:p>
            <a:pPr indent="0" lvl="0" marL="0" marR="0" rtl="0" algn="l">
              <a:spcBef>
                <a:spcPts val="0"/>
              </a:spcBef>
              <a:spcAft>
                <a:spcPts val="0"/>
              </a:spcAft>
              <a:buNone/>
            </a:pPr>
            <a:r>
              <a:rPr lang="en-GB" sz="1800" u="sng">
                <a:solidFill>
                  <a:srgbClr val="000000"/>
                </a:solidFill>
                <a:latin typeface="Calibri"/>
                <a:ea typeface="Calibri"/>
                <a:cs typeface="Calibri"/>
                <a:sym typeface="Calibri"/>
                <a:hlinkClick r:id="rId13">
                  <a:extLst>
                    <a:ext uri="{A12FA001-AC4F-418D-AE19-62706E023703}">
                      <ahyp:hlinkClr val="tx"/>
                    </a:ext>
                  </a:extLst>
                </a:hlinkClick>
              </a:rPr>
              <a:t>md.repon@ktu.edu</a:t>
            </a:r>
            <a:r>
              <a:rPr lang="en-GB" sz="1800">
                <a:solidFill>
                  <a:srgbClr val="000000"/>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2000"/>
                                        <p:tgtEl>
                                          <p:spTgt spid="276">
                                            <p:txEl>
                                              <p:pRg end="0" st="0"/>
                                            </p:txEl>
                                          </p:spTgt>
                                        </p:tgtEl>
                                      </p:cBhvr>
                                    </p:animEffect>
                                    <p:set>
                                      <p:cBhvr>
                                        <p:cTn dur="1" fill="hold">
                                          <p:stCondLst>
                                            <p:cond delay="2000"/>
                                          </p:stCondLst>
                                        </p:cTn>
                                        <p:tgtEl>
                                          <p:spTgt spid="276">
                                            <p:txEl>
                                              <p:pRg end="0" st="0"/>
                                            </p:txEl>
                                          </p:spTgt>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X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OTO">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CHART_TABL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2020-12-23T08:59:48Z</dcterms:created>
  <dc:creator>Microsoft Office User</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0x010100186401305528F941B7F919CF206008D5</vt:lpwstr>
  </property>
</Properties>
</file>